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1157" r:id="rId2"/>
    <p:sldId id="1158" r:id="rId3"/>
    <p:sldId id="1135" r:id="rId4"/>
    <p:sldId id="1161" r:id="rId5"/>
    <p:sldId id="1040" r:id="rId6"/>
    <p:sldId id="1049" r:id="rId7"/>
    <p:sldId id="1159" r:id="rId8"/>
    <p:sldId id="1050" r:id="rId9"/>
    <p:sldId id="1160" r:id="rId10"/>
    <p:sldId id="1151" r:id="rId11"/>
    <p:sldId id="1163" r:id="rId12"/>
    <p:sldId id="1051" r:id="rId13"/>
    <p:sldId id="1164" r:id="rId14"/>
    <p:sldId id="1165" r:id="rId15"/>
    <p:sldId id="1166" r:id="rId16"/>
    <p:sldId id="1167" r:id="rId17"/>
    <p:sldId id="1168" r:id="rId18"/>
    <p:sldId id="1052" r:id="rId19"/>
    <p:sldId id="1053" r:id="rId20"/>
    <p:sldId id="1057" r:id="rId21"/>
    <p:sldId id="1058" r:id="rId22"/>
    <p:sldId id="1056" r:id="rId23"/>
    <p:sldId id="1169" r:id="rId24"/>
    <p:sldId id="1170" r:id="rId25"/>
    <p:sldId id="1172" r:id="rId26"/>
    <p:sldId id="1154" r:id="rId27"/>
    <p:sldId id="1156" r:id="rId28"/>
    <p:sldId id="1173" r:id="rId29"/>
    <p:sldId id="1174" r:id="rId30"/>
    <p:sldId id="1175" r:id="rId31"/>
    <p:sldId id="1176" r:id="rId32"/>
    <p:sldId id="1177" r:id="rId33"/>
    <p:sldId id="1064" r:id="rId34"/>
    <p:sldId id="1063" r:id="rId35"/>
    <p:sldId id="1178" r:id="rId36"/>
    <p:sldId id="1062" r:id="rId37"/>
    <p:sldId id="1179" r:id="rId38"/>
    <p:sldId id="1180" r:id="rId39"/>
    <p:sldId id="1182" r:id="rId40"/>
    <p:sldId id="1061" r:id="rId41"/>
    <p:sldId id="1183" r:id="rId42"/>
    <p:sldId id="1184" r:id="rId43"/>
    <p:sldId id="1185" r:id="rId44"/>
    <p:sldId id="1066" r:id="rId45"/>
    <p:sldId id="1068" r:id="rId46"/>
    <p:sldId id="1067" r:id="rId47"/>
    <p:sldId id="1069" r:id="rId48"/>
    <p:sldId id="1186" r:id="rId49"/>
    <p:sldId id="1191" r:id="rId50"/>
    <p:sldId id="1194" r:id="rId51"/>
    <p:sldId id="1195" r:id="rId52"/>
    <p:sldId id="1208" r:id="rId53"/>
    <p:sldId id="1209" r:id="rId54"/>
    <p:sldId id="1212" r:id="rId55"/>
    <p:sldId id="1213" r:id="rId56"/>
    <p:sldId id="1214" r:id="rId57"/>
    <p:sldId id="1215" r:id="rId58"/>
    <p:sldId id="1216" r:id="rId59"/>
    <p:sldId id="1217" r:id="rId60"/>
    <p:sldId id="1218" r:id="rId61"/>
    <p:sldId id="1220" r:id="rId62"/>
    <p:sldId id="1221" r:id="rId63"/>
    <p:sldId id="1222" r:id="rId64"/>
    <p:sldId id="1223" r:id="rId65"/>
    <p:sldId id="1288" r:id="rId66"/>
    <p:sldId id="1225" r:id="rId67"/>
    <p:sldId id="1196" r:id="rId68"/>
    <p:sldId id="1197" r:id="rId69"/>
    <p:sldId id="1198" r:id="rId70"/>
    <p:sldId id="1199" r:id="rId71"/>
    <p:sldId id="1226" r:id="rId72"/>
    <p:sldId id="1204" r:id="rId73"/>
    <p:sldId id="1200" r:id="rId74"/>
    <p:sldId id="1227" r:id="rId75"/>
    <p:sldId id="1230" r:id="rId76"/>
    <p:sldId id="1083" r:id="rId77"/>
    <p:sldId id="1231" r:id="rId78"/>
    <p:sldId id="1232" r:id="rId79"/>
    <p:sldId id="1233" r:id="rId80"/>
    <p:sldId id="1234" r:id="rId81"/>
    <p:sldId id="1275" r:id="rId82"/>
    <p:sldId id="1105" r:id="rId83"/>
    <p:sldId id="1276" r:id="rId84"/>
    <p:sldId id="1102" r:id="rId85"/>
    <p:sldId id="1101" r:id="rId86"/>
    <p:sldId id="1117" r:id="rId87"/>
    <p:sldId id="1277" r:id="rId88"/>
    <p:sldId id="1278" r:id="rId89"/>
    <p:sldId id="1237" r:id="rId90"/>
    <p:sldId id="1239" r:id="rId91"/>
    <p:sldId id="1240" r:id="rId92"/>
    <p:sldId id="1241" r:id="rId93"/>
    <p:sldId id="1281" r:id="rId94"/>
    <p:sldId id="1243" r:id="rId95"/>
    <p:sldId id="1244" r:id="rId96"/>
    <p:sldId id="1245" r:id="rId97"/>
    <p:sldId id="1246" r:id="rId98"/>
    <p:sldId id="1248" r:id="rId99"/>
    <p:sldId id="1284" r:id="rId100"/>
    <p:sldId id="1279" r:id="rId101"/>
    <p:sldId id="1249" r:id="rId102"/>
    <p:sldId id="1247" r:id="rId103"/>
    <p:sldId id="1250" r:id="rId104"/>
    <p:sldId id="1251" r:id="rId105"/>
    <p:sldId id="1252" r:id="rId106"/>
    <p:sldId id="1253" r:id="rId107"/>
    <p:sldId id="1254" r:id="rId108"/>
    <p:sldId id="1255" r:id="rId109"/>
    <p:sldId id="1256" r:id="rId110"/>
    <p:sldId id="1257" r:id="rId111"/>
    <p:sldId id="1258" r:id="rId112"/>
    <p:sldId id="1259" r:id="rId113"/>
    <p:sldId id="1260" r:id="rId114"/>
    <p:sldId id="1261" r:id="rId115"/>
    <p:sldId id="1265" r:id="rId116"/>
    <p:sldId id="1264" r:id="rId117"/>
    <p:sldId id="1282" r:id="rId118"/>
    <p:sldId id="1283" r:id="rId119"/>
    <p:sldId id="1262" r:id="rId120"/>
    <p:sldId id="1263" r:id="rId121"/>
    <p:sldId id="1267" r:id="rId122"/>
    <p:sldId id="1272" r:id="rId123"/>
    <p:sldId id="1268" r:id="rId124"/>
    <p:sldId id="1290" r:id="rId125"/>
    <p:sldId id="1269" r:id="rId126"/>
    <p:sldId id="1287" r:id="rId127"/>
    <p:sldId id="1162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A267"/>
    <a:srgbClr val="FEDC32"/>
    <a:srgbClr val="FDBA53"/>
    <a:srgbClr val="F4B350"/>
    <a:srgbClr val="10B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45CA1-290A-4990-9D56-E5FA8F0B5F6E}" type="datetimeFigureOut">
              <a:rPr lang="en-IN" smtClean="0"/>
              <a:t>08-03-2021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21878-A689-473C-91EB-F8AB7A2C7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45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88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51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0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59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12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17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99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92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24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00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3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51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15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72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21878-A689-473C-91EB-F8AB7A2C720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95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21878-A689-473C-91EB-F8AB7A2C720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772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6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58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27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5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3D4B-626B-4009-8192-CEAEED142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1827C-B164-4C81-9990-CA48A6D69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DF93E-677D-48F6-8B5A-46E43F2C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5F50-57D7-4221-9395-D180AF9D0F83}" type="datetime1">
              <a:rPr lang="en-IN" smtClean="0"/>
              <a:t>08-03-2021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F4446-763D-4DB5-A60E-E76234DD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2FF9A-F0E6-4BE5-A785-09D93A75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0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96CC-24D7-4AC0-845A-98CA572F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61921-3E80-4007-9849-91F4F1D9C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091F3-2079-48AC-A58B-4C729775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3190-734D-402E-B025-964D2901B292}" type="datetime1">
              <a:rPr lang="en-IN" smtClean="0"/>
              <a:t>08-03-2021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6A67-7BBF-4557-B86C-E3D43DA8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2A7F-20B3-4FEC-B2FB-22B3B56A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50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74505-5F88-4C68-B044-B90A875A1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54938-180F-400A-A444-2DAC9B404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BC1C-22DF-43AD-B4A1-B55EB4C0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81864-FDED-451E-8B90-FC61A710E9D1}" type="datetime1">
              <a:rPr lang="en-IN" smtClean="0"/>
              <a:t>08-03-2021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39F43-011E-4BE1-A79A-17FE1495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25448-2680-4648-B696-07B726E5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03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7D49-DB18-4481-BBAD-3CCDB0B6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8B0F-E770-4648-80B0-0B9A1773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9BBA6-35F4-4C69-B817-8B6D5B3C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BE6D-7185-4C00-8235-A18B198A862F}" type="datetime1">
              <a:rPr lang="en-IN" smtClean="0"/>
              <a:t>08-03-2021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B119B-E4E0-4014-B1F1-495E208A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45A5E-AE1B-4A92-B64A-2F8A4786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40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196D-BED0-4BD8-AB4C-B2B3CCC7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613EC-F0A0-4466-A6C2-D28B863D1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F7A95-22EE-4F22-AEDA-C190D2F8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BC31B-2CEF-4AFC-B11D-2A3A82F520C5}" type="datetime1">
              <a:rPr lang="en-IN" smtClean="0"/>
              <a:t>08-03-2021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85F91-0601-4D65-A3E8-CFDC20A7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A9F0-9DDE-4015-8C5C-5C9D6B60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6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85AF-03C6-4B44-A538-43B0427D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3EE5-59F6-4A1A-AE1E-8765B2B76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D6861-A242-46E3-9BF3-A0C8A8DB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D4037-319B-46C2-9889-B7EE9142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DBDE6-5B4C-4D45-913E-22ABF4347C18}" type="datetime1">
              <a:rPr lang="en-IN" smtClean="0"/>
              <a:t>08-03-2021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E4E15-6B43-42E0-9689-9D809E77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B8A2C-7787-42C7-9053-9FAC4980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9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7F82-17CF-402C-A83C-9BB0B045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925B8-18E2-4648-9C7D-9A50568E6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CAC91-5516-49CF-ABB2-BDCA1101D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B518C-5424-4D17-AE61-73B5540B3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8E488-5143-4637-878A-8024B768B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92FE0-EADD-43E3-B191-7F6FEA9C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EF5-5DF9-403E-B9A1-669D01161D72}" type="datetime1">
              <a:rPr lang="en-IN" smtClean="0"/>
              <a:t>08-03-2021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604E9-CD41-4846-B48F-03B22B37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E060F-933B-49D3-8FF3-B0DEF9DC6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33CA-B572-4BA7-A189-A42C96F1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BA2B92-6276-46C5-8418-92622914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7BD2-15BC-4BED-A7E0-816D08B4840A}" type="datetime1">
              <a:rPr lang="en-IN" smtClean="0"/>
              <a:t>08-03-2021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7E3F1-B21B-41C5-BFFE-A0D23D01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3B9AF-625C-4788-81E5-2B790AE3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4E3B9-7089-4D8E-9F92-ED9350E7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6CD4-A574-481E-B86F-E109C08FB237}" type="datetime1">
              <a:rPr lang="en-IN" smtClean="0"/>
              <a:t>08-03-2021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D6F49-DBB0-4783-8669-C7B8A703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75C0C-F413-41B7-B055-646B0BFD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19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262E-9CC6-4471-87B5-E96BB4A8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306A-CD4B-46EE-9161-2B0A130F2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59BE6-9514-4D99-A003-32E53BEDF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144FC-DE55-4C66-B467-EE3206645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1CED-00DA-454A-A112-DD9D3169C9A6}" type="datetime1">
              <a:rPr lang="en-IN" smtClean="0"/>
              <a:t>08-03-2021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C472B-5E7F-485E-A706-89B79D41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6C44B-3BC6-40D9-94ED-B0796F8E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17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9C2A-444C-4E85-BF34-29BD3E3F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88350-F59A-41DF-B2EF-F9EEA2470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D8DC2-A933-46C8-BE16-322CE1A3E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7E0BD-405F-407D-AAE8-84A2C672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E47F2-62DE-41EE-8523-97C9E65C1AE4}" type="datetime1">
              <a:rPr lang="en-IN" smtClean="0"/>
              <a:t>08-03-2021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94B3E-2DAE-4C72-9B6F-EE43965D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4055D-9410-4E28-8C54-90B4F6E7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49A4AD-9C61-4A2F-99E0-675E3359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F732A-189B-4AC1-886A-23584A50B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3EE23-AF03-4903-9219-60875A711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64A80-FF75-4280-98F7-1B028A5005D5}" type="datetime1">
              <a:rPr lang="en-IN" smtClean="0"/>
              <a:t>08-03-2021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FC4B0-FF26-4AB9-BACD-041A24DCD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E684-F46A-48CC-BAD8-663F8E117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10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9294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438149" y="637371"/>
            <a:ext cx="78716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Principal Internet Transport Layer protocols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10</a:t>
            </a:fld>
            <a:endParaRPr lang="en-IN"/>
          </a:p>
        </p:txBody>
      </p:sp>
      <p:sp>
        <p:nvSpPr>
          <p:cNvPr id="395" name="Rectangle 3">
            <a:extLst>
              <a:ext uri="{FF2B5EF4-FFF2-40B4-BE49-F238E27FC236}">
                <a16:creationId xmlns:a16="http://schemas.microsoft.com/office/drawing/2014/main" id="{8B32EFFC-A7E0-4132-9C88-A6556A363650}"/>
              </a:ext>
            </a:extLst>
          </p:cNvPr>
          <p:cNvSpPr txBox="1">
            <a:spLocks noChangeArrowheads="1"/>
          </p:cNvSpPr>
          <p:nvPr/>
        </p:nvSpPr>
        <p:spPr>
          <a:xfrm>
            <a:off x="203134" y="1309746"/>
            <a:ext cx="5010335" cy="5114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>
                <a:solidFill>
                  <a:srgbClr val="CD0004"/>
                </a:solidFill>
                <a:ea typeface="ＭＳ Ｐゴシック" panose="020B0600070205080204" pitchFamily="34" charset="-128"/>
              </a:rPr>
              <a:t>TCP: </a:t>
            </a: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Transmission Control Protocol</a:t>
            </a:r>
          </a:p>
          <a:p>
            <a:pPr lvl="1"/>
            <a:r>
              <a:rPr lang="en-US" altLang="en-US" dirty="0"/>
              <a:t>reliable, connection oriented</a:t>
            </a:r>
          </a:p>
          <a:p>
            <a:pPr lvl="1"/>
            <a:r>
              <a:rPr lang="en-US" altLang="en-US" dirty="0"/>
              <a:t>in-order delivery </a:t>
            </a:r>
          </a:p>
          <a:p>
            <a:pPr lvl="1"/>
            <a:r>
              <a:rPr lang="en-US" altLang="en-US" dirty="0"/>
              <a:t>congestion control </a:t>
            </a:r>
          </a:p>
          <a:p>
            <a:pPr lvl="1"/>
            <a:r>
              <a:rPr lang="en-US" altLang="en-US" dirty="0"/>
              <a:t>flow control</a:t>
            </a:r>
          </a:p>
          <a:p>
            <a:pPr lvl="1"/>
            <a:r>
              <a:rPr lang="en-US" altLang="en-US" dirty="0"/>
              <a:t>connection setup</a:t>
            </a:r>
          </a:p>
          <a:p>
            <a:r>
              <a:rPr lang="en-US" altLang="en-US" sz="2400" b="1" dirty="0">
                <a:solidFill>
                  <a:srgbClr val="CD0004"/>
                </a:solidFill>
                <a:ea typeface="ＭＳ Ｐゴシック" panose="020B0600070205080204" pitchFamily="34" charset="-128"/>
              </a:rPr>
              <a:t>UDP: </a:t>
            </a: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User Datagram Protocol</a:t>
            </a:r>
          </a:p>
          <a:p>
            <a:pPr lvl="1"/>
            <a:r>
              <a:rPr lang="en-US" altLang="en-US" dirty="0"/>
              <a:t>unreliable, connectionless</a:t>
            </a:r>
          </a:p>
          <a:p>
            <a:pPr lvl="1"/>
            <a:r>
              <a:rPr lang="en-US" altLang="en-US" dirty="0"/>
              <a:t>unordered delivery</a:t>
            </a:r>
          </a:p>
          <a:p>
            <a:pPr lvl="1"/>
            <a:r>
              <a:rPr lang="en-US" altLang="en-US" dirty="0"/>
              <a:t>no-frills extension of </a:t>
            </a:r>
            <a:r>
              <a:rPr lang="ja-JP" altLang="en-US" dirty="0"/>
              <a:t>“</a:t>
            </a:r>
            <a:r>
              <a:rPr lang="en-US" altLang="ja-JP" dirty="0"/>
              <a:t>best-effort</a:t>
            </a:r>
            <a:r>
              <a:rPr lang="ja-JP" altLang="en-US" dirty="0"/>
              <a:t>”</a:t>
            </a:r>
            <a:r>
              <a:rPr lang="en-US" altLang="ja-JP" dirty="0"/>
              <a:t> IP</a:t>
            </a:r>
          </a:p>
          <a:p>
            <a:r>
              <a:rPr lang="en-US" altLang="en-US" sz="2400" dirty="0"/>
              <a:t>services not available: </a:t>
            </a:r>
          </a:p>
          <a:p>
            <a:pPr lvl="1"/>
            <a:r>
              <a:rPr lang="en-US" altLang="en-US" dirty="0"/>
              <a:t>delay guarantees</a:t>
            </a:r>
          </a:p>
          <a:p>
            <a:pPr lvl="1"/>
            <a:r>
              <a:rPr lang="en-US" altLang="en-US" dirty="0"/>
              <a:t>bandwidth guarantees</a:t>
            </a: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434A0772-D639-44AD-96E8-D4AAA57737F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523" name="Freeform 9">
            <a:extLst>
              <a:ext uri="{FF2B5EF4-FFF2-40B4-BE49-F238E27FC236}">
                <a16:creationId xmlns:a16="http://schemas.microsoft.com/office/drawing/2014/main" id="{C97E805B-1091-4A94-BFF2-C45AD1484239}"/>
              </a:ext>
            </a:extLst>
          </p:cNvPr>
          <p:cNvSpPr/>
          <p:nvPr/>
        </p:nvSpPr>
        <p:spPr>
          <a:xfrm>
            <a:off x="6551476" y="3234594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4" name="Freeform 417">
            <a:extLst>
              <a:ext uri="{FF2B5EF4-FFF2-40B4-BE49-F238E27FC236}">
                <a16:creationId xmlns:a16="http://schemas.microsoft.com/office/drawing/2014/main" id="{B0488ED0-E1FB-4B49-BFA4-6C18D37099D7}"/>
              </a:ext>
            </a:extLst>
          </p:cNvPr>
          <p:cNvSpPr>
            <a:spLocks/>
          </p:cNvSpPr>
          <p:nvPr/>
        </p:nvSpPr>
        <p:spPr bwMode="auto">
          <a:xfrm>
            <a:off x="4840364" y="1994851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5" name="Group 418">
            <a:extLst>
              <a:ext uri="{FF2B5EF4-FFF2-40B4-BE49-F238E27FC236}">
                <a16:creationId xmlns:a16="http://schemas.microsoft.com/office/drawing/2014/main" id="{4A009785-A16A-4049-AFB7-94B0CA8563E9}"/>
              </a:ext>
            </a:extLst>
          </p:cNvPr>
          <p:cNvGrpSpPr>
            <a:grpSpLocks/>
          </p:cNvGrpSpPr>
          <p:nvPr/>
        </p:nvGrpSpPr>
        <p:grpSpPr bwMode="auto">
          <a:xfrm>
            <a:off x="4771638" y="3458067"/>
            <a:ext cx="1458912" cy="933450"/>
            <a:chOff x="2889" y="1631"/>
            <a:chExt cx="980" cy="743"/>
          </a:xfrm>
        </p:grpSpPr>
        <p:sp>
          <p:nvSpPr>
            <p:cNvPr id="526" name="Rectangle 419">
              <a:extLst>
                <a:ext uri="{FF2B5EF4-FFF2-40B4-BE49-F238E27FC236}">
                  <a16:creationId xmlns:a16="http://schemas.microsoft.com/office/drawing/2014/main" id="{B542A677-25FB-4209-A9AB-EEF3727B3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27" name="AutoShape 420">
              <a:extLst>
                <a:ext uri="{FF2B5EF4-FFF2-40B4-BE49-F238E27FC236}">
                  <a16:creationId xmlns:a16="http://schemas.microsoft.com/office/drawing/2014/main" id="{C08FF4C6-BAD2-4D8D-8E00-3B4F91C50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28" name="Freeform 427">
            <a:extLst>
              <a:ext uri="{FF2B5EF4-FFF2-40B4-BE49-F238E27FC236}">
                <a16:creationId xmlns:a16="http://schemas.microsoft.com/office/drawing/2014/main" id="{0A1AE87F-E210-4E20-95F7-3046CE0AC5A7}"/>
              </a:ext>
            </a:extLst>
          </p:cNvPr>
          <p:cNvSpPr>
            <a:spLocks/>
          </p:cNvSpPr>
          <p:nvPr/>
        </p:nvSpPr>
        <p:spPr bwMode="auto">
          <a:xfrm>
            <a:off x="5278689" y="4851950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9" name="Text Box 580">
            <a:extLst>
              <a:ext uri="{FF2B5EF4-FFF2-40B4-BE49-F238E27FC236}">
                <a16:creationId xmlns:a16="http://schemas.microsoft.com/office/drawing/2014/main" id="{1E96D82C-17DF-4F3D-A850-DCB870212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5562" y="1657277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530" name="Text Box 580">
            <a:extLst>
              <a:ext uri="{FF2B5EF4-FFF2-40B4-BE49-F238E27FC236}">
                <a16:creationId xmlns:a16="http://schemas.microsoft.com/office/drawing/2014/main" id="{49E420D1-27DA-43E9-A6C5-BB39A97BD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7123" y="4360738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531" name="Text Box 580">
            <a:extLst>
              <a:ext uri="{FF2B5EF4-FFF2-40B4-BE49-F238E27FC236}">
                <a16:creationId xmlns:a16="http://schemas.microsoft.com/office/drawing/2014/main" id="{97AA4E57-FCF2-44BB-96E5-5DC75FD43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196" y="5948591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532" name="Freeform 19">
            <a:extLst>
              <a:ext uri="{FF2B5EF4-FFF2-40B4-BE49-F238E27FC236}">
                <a16:creationId xmlns:a16="http://schemas.microsoft.com/office/drawing/2014/main" id="{A815C721-802D-40B7-A7F2-4659D352D294}"/>
              </a:ext>
            </a:extLst>
          </p:cNvPr>
          <p:cNvSpPr/>
          <p:nvPr/>
        </p:nvSpPr>
        <p:spPr>
          <a:xfrm>
            <a:off x="7788434" y="3348356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4E8517C-493B-434E-958B-B58B3EA12079}"/>
              </a:ext>
            </a:extLst>
          </p:cNvPr>
          <p:cNvGrpSpPr/>
          <p:nvPr/>
        </p:nvGrpSpPr>
        <p:grpSpPr>
          <a:xfrm>
            <a:off x="8403988" y="4096866"/>
            <a:ext cx="687393" cy="721548"/>
            <a:chOff x="5203089" y="1751190"/>
            <a:chExt cx="858331" cy="662414"/>
          </a:xfrm>
        </p:grpSpPr>
        <p:sp>
          <p:nvSpPr>
            <p:cNvPr id="534" name="Freeform 21">
              <a:extLst>
                <a:ext uri="{FF2B5EF4-FFF2-40B4-BE49-F238E27FC236}">
                  <a16:creationId xmlns:a16="http://schemas.microsoft.com/office/drawing/2014/main" id="{35838100-C195-401A-AA37-9BCB0ED39FF8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5" name="Freeform 22">
              <a:extLst>
                <a:ext uri="{FF2B5EF4-FFF2-40B4-BE49-F238E27FC236}">
                  <a16:creationId xmlns:a16="http://schemas.microsoft.com/office/drawing/2014/main" id="{DC473883-9EA9-45D0-9B6B-28D396D45BAB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8B3548DD-2C56-4448-82BF-8E27B7547037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5A512514-5189-4A56-8DCA-7BE2380989CE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FB0B8F1D-C71D-4D1E-8F65-819B17735B33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AC6F58F7-4B5B-490E-80F2-3F20AC8E2234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3721AF8B-5919-4B4D-9E34-BB944A3F72D1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7974C05A-62F7-4594-BC58-627F98108D1A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7BB2A3C3-7693-4597-B988-1B3F3ED09922}"/>
              </a:ext>
            </a:extLst>
          </p:cNvPr>
          <p:cNvGrpSpPr/>
          <p:nvPr/>
        </p:nvGrpSpPr>
        <p:grpSpPr>
          <a:xfrm>
            <a:off x="8337459" y="3362987"/>
            <a:ext cx="594613" cy="648336"/>
            <a:chOff x="5203089" y="1751190"/>
            <a:chExt cx="858331" cy="662414"/>
          </a:xfrm>
        </p:grpSpPr>
        <p:sp>
          <p:nvSpPr>
            <p:cNvPr id="543" name="Freeform 30">
              <a:extLst>
                <a:ext uri="{FF2B5EF4-FFF2-40B4-BE49-F238E27FC236}">
                  <a16:creationId xmlns:a16="http://schemas.microsoft.com/office/drawing/2014/main" id="{C372264F-7C19-4B1A-A9BC-437452A99FD4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4" name="Freeform 31">
              <a:extLst>
                <a:ext uri="{FF2B5EF4-FFF2-40B4-BE49-F238E27FC236}">
                  <a16:creationId xmlns:a16="http://schemas.microsoft.com/office/drawing/2014/main" id="{88423816-C9A4-4809-A3C1-938FEBDA5EE0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9E7F1BA3-E2CD-4B11-A9B1-F6466F075E08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F5358E9-BB88-4BF0-9F61-336E8157DEF8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62ED452D-605B-46F3-A66D-F875E26990DE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0B7D7FD8-5973-4F7B-A8B1-D08231144F32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70AD7CFF-A6C2-491D-8186-6FD4EEAB4383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A36B6E64-AE5E-4354-A941-9AD147312E64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1" name="Freeform 38">
            <a:extLst>
              <a:ext uri="{FF2B5EF4-FFF2-40B4-BE49-F238E27FC236}">
                <a16:creationId xmlns:a16="http://schemas.microsoft.com/office/drawing/2014/main" id="{01139632-2FBA-4BE0-A33D-D568C6726008}"/>
              </a:ext>
            </a:extLst>
          </p:cNvPr>
          <p:cNvSpPr/>
          <p:nvPr/>
        </p:nvSpPr>
        <p:spPr>
          <a:xfrm>
            <a:off x="7107101" y="1950858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06DA6121-08A5-42EF-A175-0E1A1CC82945}"/>
              </a:ext>
            </a:extLst>
          </p:cNvPr>
          <p:cNvSpPr txBox="1"/>
          <p:nvPr/>
        </p:nvSpPr>
        <p:spPr>
          <a:xfrm>
            <a:off x="6993489" y="2020011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AF50BF21-F1D0-4D1D-A552-2C56DB158403}"/>
              </a:ext>
            </a:extLst>
          </p:cNvPr>
          <p:cNvSpPr/>
          <p:nvPr/>
        </p:nvSpPr>
        <p:spPr>
          <a:xfrm>
            <a:off x="6845356" y="3846724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C0735C28-1AAC-4779-8C7B-B6743E075F9B}"/>
              </a:ext>
            </a:extLst>
          </p:cNvPr>
          <p:cNvSpPr txBox="1"/>
          <p:nvPr/>
        </p:nvSpPr>
        <p:spPr>
          <a:xfrm>
            <a:off x="6332450" y="3616735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57BB4DA9-463B-471D-991E-8E9C9504D567}"/>
              </a:ext>
            </a:extLst>
          </p:cNvPr>
          <p:cNvSpPr txBox="1"/>
          <p:nvPr/>
        </p:nvSpPr>
        <p:spPr>
          <a:xfrm>
            <a:off x="8484055" y="4846753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FE8BE906-F7F4-43A1-BA1A-771CCD2D6A39}"/>
              </a:ext>
            </a:extLst>
          </p:cNvPr>
          <p:cNvSpPr txBox="1"/>
          <p:nvPr/>
        </p:nvSpPr>
        <p:spPr>
          <a:xfrm>
            <a:off x="7629306" y="4397064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0E56D88F-A0CF-47CE-84E3-FECF495CE8FB}"/>
              </a:ext>
            </a:extLst>
          </p:cNvPr>
          <p:cNvCxnSpPr>
            <a:cxnSpLocks/>
          </p:cNvCxnSpPr>
          <p:nvPr/>
        </p:nvCxnSpPr>
        <p:spPr>
          <a:xfrm flipH="1" flipV="1">
            <a:off x="8126208" y="3748941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2B3B18C1-5F7F-4439-9686-91A2B802B728}"/>
              </a:ext>
            </a:extLst>
          </p:cNvPr>
          <p:cNvCxnSpPr>
            <a:cxnSpLocks/>
          </p:cNvCxnSpPr>
          <p:nvPr/>
        </p:nvCxnSpPr>
        <p:spPr>
          <a:xfrm flipH="1" flipV="1">
            <a:off x="8227123" y="3809500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518518E-7F88-4869-8B00-53B91F4EBB1A}"/>
              </a:ext>
            </a:extLst>
          </p:cNvPr>
          <p:cNvCxnSpPr>
            <a:cxnSpLocks/>
          </p:cNvCxnSpPr>
          <p:nvPr/>
        </p:nvCxnSpPr>
        <p:spPr>
          <a:xfrm flipV="1">
            <a:off x="8203185" y="3802237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A02FED1F-9565-4AFB-B2FB-EC4A5604D9D0}"/>
              </a:ext>
            </a:extLst>
          </p:cNvPr>
          <p:cNvCxnSpPr>
            <a:cxnSpLocks/>
          </p:cNvCxnSpPr>
          <p:nvPr/>
        </p:nvCxnSpPr>
        <p:spPr>
          <a:xfrm flipH="1" flipV="1">
            <a:off x="8137062" y="3763712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1F0FD86F-BEEE-46AF-9038-BF6984DE7EEF}"/>
              </a:ext>
            </a:extLst>
          </p:cNvPr>
          <p:cNvCxnSpPr>
            <a:cxnSpLocks/>
          </p:cNvCxnSpPr>
          <p:nvPr/>
        </p:nvCxnSpPr>
        <p:spPr>
          <a:xfrm flipH="1" flipV="1">
            <a:off x="8116908" y="4240458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BDF6B92-0AD2-4690-A83A-4530757B01AE}"/>
              </a:ext>
            </a:extLst>
          </p:cNvPr>
          <p:cNvCxnSpPr>
            <a:cxnSpLocks/>
          </p:cNvCxnSpPr>
          <p:nvPr/>
        </p:nvCxnSpPr>
        <p:spPr>
          <a:xfrm flipH="1">
            <a:off x="7461483" y="425655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827EF020-AAF3-4A5C-8CEE-F92ED78CBCD6}"/>
              </a:ext>
            </a:extLst>
          </p:cNvPr>
          <p:cNvCxnSpPr>
            <a:cxnSpLocks/>
          </p:cNvCxnSpPr>
          <p:nvPr/>
        </p:nvCxnSpPr>
        <p:spPr>
          <a:xfrm flipH="1">
            <a:off x="6785904" y="425655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ABC87B9E-3C1E-4E71-9103-2007F6F6E6EE}"/>
              </a:ext>
            </a:extLst>
          </p:cNvPr>
          <p:cNvCxnSpPr>
            <a:cxnSpLocks/>
          </p:cNvCxnSpPr>
          <p:nvPr/>
        </p:nvCxnSpPr>
        <p:spPr>
          <a:xfrm flipH="1">
            <a:off x="6843156" y="3676488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EFC010CB-BD66-41BD-96A9-98D1FE04FE2E}"/>
              </a:ext>
            </a:extLst>
          </p:cNvPr>
          <p:cNvCxnSpPr>
            <a:cxnSpLocks/>
          </p:cNvCxnSpPr>
          <p:nvPr/>
        </p:nvCxnSpPr>
        <p:spPr>
          <a:xfrm>
            <a:off x="7299357" y="3676488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A971D34-042D-435A-B37C-04DFB7CF5316}"/>
              </a:ext>
            </a:extLst>
          </p:cNvPr>
          <p:cNvCxnSpPr/>
          <p:nvPr/>
        </p:nvCxnSpPr>
        <p:spPr>
          <a:xfrm>
            <a:off x="7703956" y="2923508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8D237231-B35A-41BC-9831-E3184564C82A}"/>
              </a:ext>
            </a:extLst>
          </p:cNvPr>
          <p:cNvCxnSpPr>
            <a:cxnSpLocks/>
          </p:cNvCxnSpPr>
          <p:nvPr/>
        </p:nvCxnSpPr>
        <p:spPr>
          <a:xfrm flipH="1">
            <a:off x="7365007" y="2863829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14395EC5-AAFB-4390-8810-D380EC0AC7D0}"/>
              </a:ext>
            </a:extLst>
          </p:cNvPr>
          <p:cNvGrpSpPr/>
          <p:nvPr/>
        </p:nvGrpSpPr>
        <p:grpSpPr>
          <a:xfrm>
            <a:off x="5128526" y="2296141"/>
            <a:ext cx="3578867" cy="3640283"/>
            <a:chOff x="7562238" y="2127325"/>
            <a:chExt cx="3578867" cy="3640283"/>
          </a:xfrm>
        </p:grpSpPr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61139B0A-2200-47B7-9F6D-A3E41332FAB6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574" name="Line 428">
                <a:extLst>
                  <a:ext uri="{FF2B5EF4-FFF2-40B4-BE49-F238E27FC236}">
                    <a16:creationId xmlns:a16="http://schemas.microsoft.com/office/drawing/2014/main" id="{C3C1C105-E856-4DDA-B795-62F7E7587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Line 430">
                <a:extLst>
                  <a:ext uri="{FF2B5EF4-FFF2-40B4-BE49-F238E27FC236}">
                    <a16:creationId xmlns:a16="http://schemas.microsoft.com/office/drawing/2014/main" id="{DFD907D3-40F8-4337-B62A-B793B214B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Line 431">
                <a:extLst>
                  <a:ext uri="{FF2B5EF4-FFF2-40B4-BE49-F238E27FC236}">
                    <a16:creationId xmlns:a16="http://schemas.microsoft.com/office/drawing/2014/main" id="{2A093F71-1AD3-4B50-86DA-D53545266E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7" name="Line 432">
                <a:extLst>
                  <a:ext uri="{FF2B5EF4-FFF2-40B4-BE49-F238E27FC236}">
                    <a16:creationId xmlns:a16="http://schemas.microsoft.com/office/drawing/2014/main" id="{AFCC7EFB-72B6-4C4A-BF98-E5296206C8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8" name="Line 433">
                <a:extLst>
                  <a:ext uri="{FF2B5EF4-FFF2-40B4-BE49-F238E27FC236}">
                    <a16:creationId xmlns:a16="http://schemas.microsoft.com/office/drawing/2014/main" id="{B553FC8E-0C0C-4578-8588-8EE11AFAC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9" name="Line 435">
                <a:extLst>
                  <a:ext uri="{FF2B5EF4-FFF2-40B4-BE49-F238E27FC236}">
                    <a16:creationId xmlns:a16="http://schemas.microsoft.com/office/drawing/2014/main" id="{5E2B42B3-3C9A-421B-9570-9430593583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Line 436">
                <a:extLst>
                  <a:ext uri="{FF2B5EF4-FFF2-40B4-BE49-F238E27FC236}">
                    <a16:creationId xmlns:a16="http://schemas.microsoft.com/office/drawing/2014/main" id="{02DFB4CE-17D7-45F0-B0B0-1E1DD4D3E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Line 439">
                <a:extLst>
                  <a:ext uri="{FF2B5EF4-FFF2-40B4-BE49-F238E27FC236}">
                    <a16:creationId xmlns:a16="http://schemas.microsoft.com/office/drawing/2014/main" id="{2EB0269E-660E-48FF-B6E2-07F589077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Line 440">
                <a:extLst>
                  <a:ext uri="{FF2B5EF4-FFF2-40B4-BE49-F238E27FC236}">
                    <a16:creationId xmlns:a16="http://schemas.microsoft.com/office/drawing/2014/main" id="{E92C99A7-8D44-4B90-B997-DAAC5E083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Line 441">
                <a:extLst>
                  <a:ext uri="{FF2B5EF4-FFF2-40B4-BE49-F238E27FC236}">
                    <a16:creationId xmlns:a16="http://schemas.microsoft.com/office/drawing/2014/main" id="{F96C5A24-E64E-442B-8413-48CAC0651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Line 443">
                <a:extLst>
                  <a:ext uri="{FF2B5EF4-FFF2-40B4-BE49-F238E27FC236}">
                    <a16:creationId xmlns:a16="http://schemas.microsoft.com/office/drawing/2014/main" id="{1C10A62E-1CA9-440D-A0AD-5C6460BAB0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5" name="Line 449">
                <a:extLst>
                  <a:ext uri="{FF2B5EF4-FFF2-40B4-BE49-F238E27FC236}">
                    <a16:creationId xmlns:a16="http://schemas.microsoft.com/office/drawing/2014/main" id="{9D4ED715-545B-45DD-B88B-11F3EA16D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Line 428">
                <a:extLst>
                  <a:ext uri="{FF2B5EF4-FFF2-40B4-BE49-F238E27FC236}">
                    <a16:creationId xmlns:a16="http://schemas.microsoft.com/office/drawing/2014/main" id="{A6A31790-41BB-4E3A-9A55-436BA584C8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Line 440">
                <a:extLst>
                  <a:ext uri="{FF2B5EF4-FFF2-40B4-BE49-F238E27FC236}">
                    <a16:creationId xmlns:a16="http://schemas.microsoft.com/office/drawing/2014/main" id="{5BAEEE75-33FA-487C-9B46-45B988904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FDC32AFF-B002-46AC-B9C7-1AAFBC10C80D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FE9668AD-5DC1-4F47-B79F-691226A1894A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6F9DEE8F-A91C-4107-A5AD-221092B3B0BC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8C223B84-85B6-48B8-9D97-99DCAB13BBCB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3DFBB9A3-00EB-462B-A2FD-41DB8D6C2163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C0A81132-5517-4F52-8EA9-6966298B2902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5C425345-D4FA-4F76-A0CC-E805AC51F500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03DF2E81-2320-4380-9AE8-95691692A7B1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Line 541">
                <a:extLst>
                  <a:ext uri="{FF2B5EF4-FFF2-40B4-BE49-F238E27FC236}">
                    <a16:creationId xmlns:a16="http://schemas.microsoft.com/office/drawing/2014/main" id="{B6DB3167-F920-4AC7-809E-8EED711894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7" name="Line 424">
                <a:extLst>
                  <a:ext uri="{FF2B5EF4-FFF2-40B4-BE49-F238E27FC236}">
                    <a16:creationId xmlns:a16="http://schemas.microsoft.com/office/drawing/2014/main" id="{8A7191C8-1E6B-412C-A390-E722E0A37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70" name="Picture 778" descr="antenna_radiation_stylized">
              <a:extLst>
                <a:ext uri="{FF2B5EF4-FFF2-40B4-BE49-F238E27FC236}">
                  <a16:creationId xmlns:a16="http://schemas.microsoft.com/office/drawing/2014/main" id="{5472B950-3F55-415B-BB0D-BFE773102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1" name="Picture 781" descr="antenna_radiation_stylized">
              <a:extLst>
                <a:ext uri="{FF2B5EF4-FFF2-40B4-BE49-F238E27FC236}">
                  <a16:creationId xmlns:a16="http://schemas.microsoft.com/office/drawing/2014/main" id="{564C1085-C61D-4875-B3A2-06C13A29C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2" name="Picture 799" descr="cell_tower_radiation copy">
              <a:extLst>
                <a:ext uri="{FF2B5EF4-FFF2-40B4-BE49-F238E27FC236}">
                  <a16:creationId xmlns:a16="http://schemas.microsoft.com/office/drawing/2014/main" id="{F3C26006-6BFF-4437-8DB9-B1513D4CF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" name="Oval 800">
              <a:extLst>
                <a:ext uri="{FF2B5EF4-FFF2-40B4-BE49-F238E27FC236}">
                  <a16:creationId xmlns:a16="http://schemas.microsoft.com/office/drawing/2014/main" id="{6F9AE47A-AD72-4622-9B00-A8D943B5C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98" name="Line 426">
            <a:extLst>
              <a:ext uri="{FF2B5EF4-FFF2-40B4-BE49-F238E27FC236}">
                <a16:creationId xmlns:a16="http://schemas.microsoft.com/office/drawing/2014/main" id="{917B386F-8371-4F34-B3C7-B799B493B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4148" y="2869175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99" name="Group 783">
            <a:extLst>
              <a:ext uri="{FF2B5EF4-FFF2-40B4-BE49-F238E27FC236}">
                <a16:creationId xmlns:a16="http://schemas.microsoft.com/office/drawing/2014/main" id="{DAFE8BEB-E71F-45E3-B15F-4DC66DDC58DE}"/>
              </a:ext>
            </a:extLst>
          </p:cNvPr>
          <p:cNvGrpSpPr>
            <a:grpSpLocks/>
          </p:cNvGrpSpPr>
          <p:nvPr/>
        </p:nvGrpSpPr>
        <p:grpSpPr bwMode="auto">
          <a:xfrm>
            <a:off x="5616986" y="2478192"/>
            <a:ext cx="298450" cy="464008"/>
            <a:chOff x="3130" y="3288"/>
            <a:chExt cx="410" cy="742"/>
          </a:xfrm>
        </p:grpSpPr>
        <p:sp>
          <p:nvSpPr>
            <p:cNvPr id="600" name="Line 270">
              <a:extLst>
                <a:ext uri="{FF2B5EF4-FFF2-40B4-BE49-F238E27FC236}">
                  <a16:creationId xmlns:a16="http://schemas.microsoft.com/office/drawing/2014/main" id="{B4D17BC5-A096-46FF-9AE1-52192309C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Line 271">
              <a:extLst>
                <a:ext uri="{FF2B5EF4-FFF2-40B4-BE49-F238E27FC236}">
                  <a16:creationId xmlns:a16="http://schemas.microsoft.com/office/drawing/2014/main" id="{79A970EA-EAA6-4E1A-ABC0-A1D35F406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Line 272">
              <a:extLst>
                <a:ext uri="{FF2B5EF4-FFF2-40B4-BE49-F238E27FC236}">
                  <a16:creationId xmlns:a16="http://schemas.microsoft.com/office/drawing/2014/main" id="{C85BBDC6-3129-4F8B-991F-22CA9722D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3" name="Line 273">
              <a:extLst>
                <a:ext uri="{FF2B5EF4-FFF2-40B4-BE49-F238E27FC236}">
                  <a16:creationId xmlns:a16="http://schemas.microsoft.com/office/drawing/2014/main" id="{02F6890E-CCE9-4A86-9608-13783F9E4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Line 274">
              <a:extLst>
                <a:ext uri="{FF2B5EF4-FFF2-40B4-BE49-F238E27FC236}">
                  <a16:creationId xmlns:a16="http://schemas.microsoft.com/office/drawing/2014/main" id="{1AB3EB58-1983-4563-8A77-4C8367478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Line 275">
              <a:extLst>
                <a:ext uri="{FF2B5EF4-FFF2-40B4-BE49-F238E27FC236}">
                  <a16:creationId xmlns:a16="http://schemas.microsoft.com/office/drawing/2014/main" id="{8D4A8771-25CB-479A-A0D7-E9C76A854B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Line 276">
              <a:extLst>
                <a:ext uri="{FF2B5EF4-FFF2-40B4-BE49-F238E27FC236}">
                  <a16:creationId xmlns:a16="http://schemas.microsoft.com/office/drawing/2014/main" id="{BA6DD46C-DE4C-4DA9-B81A-A2095130B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Line 277">
              <a:extLst>
                <a:ext uri="{FF2B5EF4-FFF2-40B4-BE49-F238E27FC236}">
                  <a16:creationId xmlns:a16="http://schemas.microsoft.com/office/drawing/2014/main" id="{1A2A6445-1378-4AA3-B535-0600A97CA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Line 278">
              <a:extLst>
                <a:ext uri="{FF2B5EF4-FFF2-40B4-BE49-F238E27FC236}">
                  <a16:creationId xmlns:a16="http://schemas.microsoft.com/office/drawing/2014/main" id="{56092987-0B6C-41F3-A331-F413620AA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Line 279">
              <a:extLst>
                <a:ext uri="{FF2B5EF4-FFF2-40B4-BE49-F238E27FC236}">
                  <a16:creationId xmlns:a16="http://schemas.microsoft.com/office/drawing/2014/main" id="{84C5E967-095B-4318-AFA5-284D2E81C7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Line 280">
              <a:extLst>
                <a:ext uri="{FF2B5EF4-FFF2-40B4-BE49-F238E27FC236}">
                  <a16:creationId xmlns:a16="http://schemas.microsoft.com/office/drawing/2014/main" id="{3C0DFCA8-BE93-494F-B059-05AB463C70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Line 281">
              <a:extLst>
                <a:ext uri="{FF2B5EF4-FFF2-40B4-BE49-F238E27FC236}">
                  <a16:creationId xmlns:a16="http://schemas.microsoft.com/office/drawing/2014/main" id="{45F10E20-8A9D-4F4D-B47F-392F64768E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2" name="Line 282">
              <a:extLst>
                <a:ext uri="{FF2B5EF4-FFF2-40B4-BE49-F238E27FC236}">
                  <a16:creationId xmlns:a16="http://schemas.microsoft.com/office/drawing/2014/main" id="{3152A382-8185-4437-A6E9-AC9107986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Line 283">
              <a:extLst>
                <a:ext uri="{FF2B5EF4-FFF2-40B4-BE49-F238E27FC236}">
                  <a16:creationId xmlns:a16="http://schemas.microsoft.com/office/drawing/2014/main" id="{0C7DC945-70E1-4175-AC5D-06AA94ACD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Line 284">
              <a:extLst>
                <a:ext uri="{FF2B5EF4-FFF2-40B4-BE49-F238E27FC236}">
                  <a16:creationId xmlns:a16="http://schemas.microsoft.com/office/drawing/2014/main" id="{09249BC6-34D9-4315-B3EF-1C1B5B640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15" name="Picture 777" descr="access_point_stylized_small">
            <a:extLst>
              <a:ext uri="{FF2B5EF4-FFF2-40B4-BE49-F238E27FC236}">
                <a16:creationId xmlns:a16="http://schemas.microsoft.com/office/drawing/2014/main" id="{59C63598-B94E-48EE-B233-964D40D29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70" y="4030715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" name="Picture 780" descr="access_point_stylized_small">
            <a:extLst>
              <a:ext uri="{FF2B5EF4-FFF2-40B4-BE49-F238E27FC236}">
                <a16:creationId xmlns:a16="http://schemas.microsoft.com/office/drawing/2014/main" id="{49FDA2E2-A114-4E27-975C-F26C8D43F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898" y="5693048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7" name="Group 616">
            <a:extLst>
              <a:ext uri="{FF2B5EF4-FFF2-40B4-BE49-F238E27FC236}">
                <a16:creationId xmlns:a16="http://schemas.microsoft.com/office/drawing/2014/main" id="{1112BDE4-6021-4825-8D77-D640FB78BBE6}"/>
              </a:ext>
            </a:extLst>
          </p:cNvPr>
          <p:cNvGrpSpPr/>
          <p:nvPr/>
        </p:nvGrpSpPr>
        <p:grpSpPr>
          <a:xfrm>
            <a:off x="7349846" y="5158799"/>
            <a:ext cx="393760" cy="218578"/>
            <a:chOff x="7493876" y="2774731"/>
            <a:chExt cx="1481958" cy="894622"/>
          </a:xfrm>
        </p:grpSpPr>
        <p:sp>
          <p:nvSpPr>
            <p:cNvPr id="618" name="Freeform 105">
              <a:extLst>
                <a:ext uri="{FF2B5EF4-FFF2-40B4-BE49-F238E27FC236}">
                  <a16:creationId xmlns:a16="http://schemas.microsoft.com/office/drawing/2014/main" id="{BDB2A5B1-CCBD-4784-AEAE-A7B320830BA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D4C4EC42-3F04-4786-B1B7-6D19481F62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DB328AEF-684A-4AB7-A958-8ED8315CF65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1" name="Freeform 108">
                <a:extLst>
                  <a:ext uri="{FF2B5EF4-FFF2-40B4-BE49-F238E27FC236}">
                    <a16:creationId xmlns:a16="http://schemas.microsoft.com/office/drawing/2014/main" id="{E5AA5672-35A6-48FD-8218-015C47B03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109">
                <a:extLst>
                  <a:ext uri="{FF2B5EF4-FFF2-40B4-BE49-F238E27FC236}">
                    <a16:creationId xmlns:a16="http://schemas.microsoft.com/office/drawing/2014/main" id="{FBEA98F3-41E8-4D83-AE44-763754F4F17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3" name="Freeform 110">
                <a:extLst>
                  <a:ext uri="{FF2B5EF4-FFF2-40B4-BE49-F238E27FC236}">
                    <a16:creationId xmlns:a16="http://schemas.microsoft.com/office/drawing/2014/main" id="{B93F4D9B-AC91-4EA3-93BE-8B0516CD690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4" name="Freeform 111">
                <a:extLst>
                  <a:ext uri="{FF2B5EF4-FFF2-40B4-BE49-F238E27FC236}">
                    <a16:creationId xmlns:a16="http://schemas.microsoft.com/office/drawing/2014/main" id="{F163F425-516B-40AD-8F56-180ECBB1BD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0A717026-9D8E-4384-8667-032DEBED9230}"/>
              </a:ext>
            </a:extLst>
          </p:cNvPr>
          <p:cNvGrpSpPr/>
          <p:nvPr/>
        </p:nvGrpSpPr>
        <p:grpSpPr>
          <a:xfrm>
            <a:off x="7415653" y="5507853"/>
            <a:ext cx="309740" cy="190838"/>
            <a:chOff x="3668110" y="2448910"/>
            <a:chExt cx="3794234" cy="2165130"/>
          </a:xfrm>
        </p:grpSpPr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E343C866-C215-4A12-9ADA-C183C92E49F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Freeform 114">
              <a:extLst>
                <a:ext uri="{FF2B5EF4-FFF2-40B4-BE49-F238E27FC236}">
                  <a16:creationId xmlns:a16="http://schemas.microsoft.com/office/drawing/2014/main" id="{8C058604-0F37-425C-80CE-172292DDA17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8" name="Group 627">
              <a:extLst>
                <a:ext uri="{FF2B5EF4-FFF2-40B4-BE49-F238E27FC236}">
                  <a16:creationId xmlns:a16="http://schemas.microsoft.com/office/drawing/2014/main" id="{A3FE9302-C8A2-43DB-83FA-EFD1AB89441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29" name="Freeform 116">
                <a:extLst>
                  <a:ext uri="{FF2B5EF4-FFF2-40B4-BE49-F238E27FC236}">
                    <a16:creationId xmlns:a16="http://schemas.microsoft.com/office/drawing/2014/main" id="{91A79E9A-FB8E-46DF-9B6F-ADE38F98251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117">
                <a:extLst>
                  <a:ext uri="{FF2B5EF4-FFF2-40B4-BE49-F238E27FC236}">
                    <a16:creationId xmlns:a16="http://schemas.microsoft.com/office/drawing/2014/main" id="{B22633B3-0FA6-42C6-9FBD-74B0CD92FB60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1" name="Freeform 118">
                <a:extLst>
                  <a:ext uri="{FF2B5EF4-FFF2-40B4-BE49-F238E27FC236}">
                    <a16:creationId xmlns:a16="http://schemas.microsoft.com/office/drawing/2014/main" id="{205EC61F-1F8C-4D18-89DB-C28CB1507E1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2" name="Freeform 119">
                <a:extLst>
                  <a:ext uri="{FF2B5EF4-FFF2-40B4-BE49-F238E27FC236}">
                    <a16:creationId xmlns:a16="http://schemas.microsoft.com/office/drawing/2014/main" id="{F03F8C39-D411-4A3E-8AFD-FED19AB73B3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BD0D6028-0B72-4B3C-88D5-534732A371CF}"/>
              </a:ext>
            </a:extLst>
          </p:cNvPr>
          <p:cNvGrpSpPr/>
          <p:nvPr/>
        </p:nvGrpSpPr>
        <p:grpSpPr>
          <a:xfrm>
            <a:off x="6242907" y="5136236"/>
            <a:ext cx="393760" cy="218578"/>
            <a:chOff x="7493876" y="2774731"/>
            <a:chExt cx="1481958" cy="894622"/>
          </a:xfrm>
        </p:grpSpPr>
        <p:sp>
          <p:nvSpPr>
            <p:cNvPr id="634" name="Freeform 121">
              <a:extLst>
                <a:ext uri="{FF2B5EF4-FFF2-40B4-BE49-F238E27FC236}">
                  <a16:creationId xmlns:a16="http://schemas.microsoft.com/office/drawing/2014/main" id="{A55FC30A-21C9-4DEF-9C6E-AFEC5D11846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37D3B743-CCB4-4C6F-8106-6DF2BF176B5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F3157E6C-69B7-4D2B-96A7-45EC66CD9F3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7" name="Freeform 124">
                <a:extLst>
                  <a:ext uri="{FF2B5EF4-FFF2-40B4-BE49-F238E27FC236}">
                    <a16:creationId xmlns:a16="http://schemas.microsoft.com/office/drawing/2014/main" id="{60F9EC77-8D4C-47EA-9062-C6151FC541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8" name="Freeform 125">
                <a:extLst>
                  <a:ext uri="{FF2B5EF4-FFF2-40B4-BE49-F238E27FC236}">
                    <a16:creationId xmlns:a16="http://schemas.microsoft.com/office/drawing/2014/main" id="{C35C6E33-4EC8-44AE-96DC-4C6FEFBC069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Freeform 126">
                <a:extLst>
                  <a:ext uri="{FF2B5EF4-FFF2-40B4-BE49-F238E27FC236}">
                    <a16:creationId xmlns:a16="http://schemas.microsoft.com/office/drawing/2014/main" id="{DA83429F-483E-4063-BC6B-CDD4C47FDC7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0" name="Freeform 127">
                <a:extLst>
                  <a:ext uri="{FF2B5EF4-FFF2-40B4-BE49-F238E27FC236}">
                    <a16:creationId xmlns:a16="http://schemas.microsoft.com/office/drawing/2014/main" id="{419749C4-EB3B-4E6F-A321-CD71CF753AE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2B3A5232-DF91-474A-9AF4-9F4F6DEF2B26}"/>
              </a:ext>
            </a:extLst>
          </p:cNvPr>
          <p:cNvGrpSpPr/>
          <p:nvPr/>
        </p:nvGrpSpPr>
        <p:grpSpPr>
          <a:xfrm>
            <a:off x="5877808" y="5363249"/>
            <a:ext cx="309740" cy="190838"/>
            <a:chOff x="3668110" y="2448910"/>
            <a:chExt cx="3794234" cy="2165130"/>
          </a:xfrm>
        </p:grpSpPr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06D57F96-20E2-4840-AE8B-F2ECAF05D28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3" name="Freeform 130">
              <a:extLst>
                <a:ext uri="{FF2B5EF4-FFF2-40B4-BE49-F238E27FC236}">
                  <a16:creationId xmlns:a16="http://schemas.microsoft.com/office/drawing/2014/main" id="{1BD26EA1-2FCE-4F5D-935E-27B2EDE19FA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44" name="Group 643">
              <a:extLst>
                <a:ext uri="{FF2B5EF4-FFF2-40B4-BE49-F238E27FC236}">
                  <a16:creationId xmlns:a16="http://schemas.microsoft.com/office/drawing/2014/main" id="{5C75305D-FEFF-4802-9E0F-D84E74AECC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45" name="Freeform 132">
                <a:extLst>
                  <a:ext uri="{FF2B5EF4-FFF2-40B4-BE49-F238E27FC236}">
                    <a16:creationId xmlns:a16="http://schemas.microsoft.com/office/drawing/2014/main" id="{D19C4FC4-D3FE-4207-B5F0-649E5A466C3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6" name="Freeform 133">
                <a:extLst>
                  <a:ext uri="{FF2B5EF4-FFF2-40B4-BE49-F238E27FC236}">
                    <a16:creationId xmlns:a16="http://schemas.microsoft.com/office/drawing/2014/main" id="{DA1AF024-2A5A-4009-88F0-1279A05015B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7" name="Freeform 134">
                <a:extLst>
                  <a:ext uri="{FF2B5EF4-FFF2-40B4-BE49-F238E27FC236}">
                    <a16:creationId xmlns:a16="http://schemas.microsoft.com/office/drawing/2014/main" id="{08AA8342-E934-422E-8243-0657BF03888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8" name="Freeform 135">
                <a:extLst>
                  <a:ext uri="{FF2B5EF4-FFF2-40B4-BE49-F238E27FC236}">
                    <a16:creationId xmlns:a16="http://schemas.microsoft.com/office/drawing/2014/main" id="{28A1BB1C-B185-4F93-8AD1-50722FF9F38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CA5568DC-4B33-4614-99A7-D64F87F9EC18}"/>
              </a:ext>
            </a:extLst>
          </p:cNvPr>
          <p:cNvGrpSpPr/>
          <p:nvPr/>
        </p:nvGrpSpPr>
        <p:grpSpPr>
          <a:xfrm>
            <a:off x="6006115" y="2981125"/>
            <a:ext cx="353678" cy="168275"/>
            <a:chOff x="7493876" y="2774731"/>
            <a:chExt cx="1481958" cy="894622"/>
          </a:xfrm>
        </p:grpSpPr>
        <p:sp>
          <p:nvSpPr>
            <p:cNvPr id="650" name="Freeform 137">
              <a:extLst>
                <a:ext uri="{FF2B5EF4-FFF2-40B4-BE49-F238E27FC236}">
                  <a16:creationId xmlns:a16="http://schemas.microsoft.com/office/drawing/2014/main" id="{EB9BDC5F-D062-46F4-B43A-04C74772A42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277948E9-20FE-4427-BAC8-553F5D70CF3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92D20016-76AD-4197-BDFA-690CBF2D691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3" name="Freeform 140">
                <a:extLst>
                  <a:ext uri="{FF2B5EF4-FFF2-40B4-BE49-F238E27FC236}">
                    <a16:creationId xmlns:a16="http://schemas.microsoft.com/office/drawing/2014/main" id="{E99775E0-78D7-4244-BEF2-EC4ED4DDB7F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4" name="Freeform 141">
                <a:extLst>
                  <a:ext uri="{FF2B5EF4-FFF2-40B4-BE49-F238E27FC236}">
                    <a16:creationId xmlns:a16="http://schemas.microsoft.com/office/drawing/2014/main" id="{B0616338-95B4-484A-A6DE-89321CFC7EE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5" name="Freeform 142">
                <a:extLst>
                  <a:ext uri="{FF2B5EF4-FFF2-40B4-BE49-F238E27FC236}">
                    <a16:creationId xmlns:a16="http://schemas.microsoft.com/office/drawing/2014/main" id="{A7E6BD4F-A914-4E18-9D99-802C1239C8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6" name="Freeform 143">
                <a:extLst>
                  <a:ext uri="{FF2B5EF4-FFF2-40B4-BE49-F238E27FC236}">
                    <a16:creationId xmlns:a16="http://schemas.microsoft.com/office/drawing/2014/main" id="{F7226A69-379A-4F7A-B495-EEA8A30C155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5D9C16BB-B7B0-45CE-AB92-DAC1CA45F540}"/>
              </a:ext>
            </a:extLst>
          </p:cNvPr>
          <p:cNvGrpSpPr/>
          <p:nvPr/>
        </p:nvGrpSpPr>
        <p:grpSpPr>
          <a:xfrm>
            <a:off x="5616358" y="4134810"/>
            <a:ext cx="354986" cy="175668"/>
            <a:chOff x="7493876" y="2774731"/>
            <a:chExt cx="1481958" cy="894622"/>
          </a:xfrm>
        </p:grpSpPr>
        <p:sp>
          <p:nvSpPr>
            <p:cNvPr id="658" name="Freeform 145">
              <a:extLst>
                <a:ext uri="{FF2B5EF4-FFF2-40B4-BE49-F238E27FC236}">
                  <a16:creationId xmlns:a16="http://schemas.microsoft.com/office/drawing/2014/main" id="{D1352E43-AB27-4856-83F9-316A84C8B99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A87537B2-E312-413D-9EDD-CEE9E546EC7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60" name="Group 659">
              <a:extLst>
                <a:ext uri="{FF2B5EF4-FFF2-40B4-BE49-F238E27FC236}">
                  <a16:creationId xmlns:a16="http://schemas.microsoft.com/office/drawing/2014/main" id="{85AA227B-52EA-40B7-8C4F-56AB2696738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61" name="Freeform 148">
                <a:extLst>
                  <a:ext uri="{FF2B5EF4-FFF2-40B4-BE49-F238E27FC236}">
                    <a16:creationId xmlns:a16="http://schemas.microsoft.com/office/drawing/2014/main" id="{502DF5B1-297D-4CFF-B75D-A07DBB8BAD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2" name="Freeform 149">
                <a:extLst>
                  <a:ext uri="{FF2B5EF4-FFF2-40B4-BE49-F238E27FC236}">
                    <a16:creationId xmlns:a16="http://schemas.microsoft.com/office/drawing/2014/main" id="{FD808C28-5FB0-47BF-8549-FE7F32F31C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3" name="Freeform 150">
                <a:extLst>
                  <a:ext uri="{FF2B5EF4-FFF2-40B4-BE49-F238E27FC236}">
                    <a16:creationId xmlns:a16="http://schemas.microsoft.com/office/drawing/2014/main" id="{E46CC3C1-1DF2-44B8-8461-748C0FC6C54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4" name="Freeform 151">
                <a:extLst>
                  <a:ext uri="{FF2B5EF4-FFF2-40B4-BE49-F238E27FC236}">
                    <a16:creationId xmlns:a16="http://schemas.microsoft.com/office/drawing/2014/main" id="{E3749B0D-6253-434C-84CE-EFD0D32736D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726FA41C-DDA7-4454-8B0D-367BBCADA447}"/>
              </a:ext>
            </a:extLst>
          </p:cNvPr>
          <p:cNvGrpSpPr/>
          <p:nvPr/>
        </p:nvGrpSpPr>
        <p:grpSpPr>
          <a:xfrm>
            <a:off x="8450373" y="3770181"/>
            <a:ext cx="170989" cy="97052"/>
            <a:chOff x="7493876" y="2774731"/>
            <a:chExt cx="1481958" cy="894622"/>
          </a:xfrm>
        </p:grpSpPr>
        <p:sp>
          <p:nvSpPr>
            <p:cNvPr id="666" name="Freeform 153">
              <a:extLst>
                <a:ext uri="{FF2B5EF4-FFF2-40B4-BE49-F238E27FC236}">
                  <a16:creationId xmlns:a16="http://schemas.microsoft.com/office/drawing/2014/main" id="{247FEB90-93EE-4EE3-8AF7-D8B2733016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AE6B74EC-4221-49D1-9344-9BA07A8A2C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68" name="Group 667">
              <a:extLst>
                <a:ext uri="{FF2B5EF4-FFF2-40B4-BE49-F238E27FC236}">
                  <a16:creationId xmlns:a16="http://schemas.microsoft.com/office/drawing/2014/main" id="{C676ED27-0A8A-4564-9636-CBD2EADD8AC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69" name="Freeform 156">
                <a:extLst>
                  <a:ext uri="{FF2B5EF4-FFF2-40B4-BE49-F238E27FC236}">
                    <a16:creationId xmlns:a16="http://schemas.microsoft.com/office/drawing/2014/main" id="{543CD823-3BFA-4E30-A155-2CA2F104AB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57">
                <a:extLst>
                  <a:ext uri="{FF2B5EF4-FFF2-40B4-BE49-F238E27FC236}">
                    <a16:creationId xmlns:a16="http://schemas.microsoft.com/office/drawing/2014/main" id="{ED176F7D-8BCC-4723-9427-45D2D24EF79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58">
                <a:extLst>
                  <a:ext uri="{FF2B5EF4-FFF2-40B4-BE49-F238E27FC236}">
                    <a16:creationId xmlns:a16="http://schemas.microsoft.com/office/drawing/2014/main" id="{6110C4E7-BA06-4F2A-9DF7-1CF242C45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2" name="Freeform 159">
                <a:extLst>
                  <a:ext uri="{FF2B5EF4-FFF2-40B4-BE49-F238E27FC236}">
                    <a16:creationId xmlns:a16="http://schemas.microsoft.com/office/drawing/2014/main" id="{51376B91-4CC6-4563-91AF-FAECEB61A82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id="{AA668991-E58D-4E6E-91D9-700C533C23E2}"/>
              </a:ext>
            </a:extLst>
          </p:cNvPr>
          <p:cNvGrpSpPr/>
          <p:nvPr/>
        </p:nvGrpSpPr>
        <p:grpSpPr>
          <a:xfrm>
            <a:off x="7976897" y="3664954"/>
            <a:ext cx="353678" cy="198344"/>
            <a:chOff x="7493876" y="2774731"/>
            <a:chExt cx="1481958" cy="894622"/>
          </a:xfrm>
        </p:grpSpPr>
        <p:sp>
          <p:nvSpPr>
            <p:cNvPr id="674" name="Freeform 161">
              <a:extLst>
                <a:ext uri="{FF2B5EF4-FFF2-40B4-BE49-F238E27FC236}">
                  <a16:creationId xmlns:a16="http://schemas.microsoft.com/office/drawing/2014/main" id="{980F681C-6C00-42C4-99F4-03269CEAC0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6CDCC14-B7EF-48A4-85F2-B9F34BAC843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76" name="Group 675">
              <a:extLst>
                <a:ext uri="{FF2B5EF4-FFF2-40B4-BE49-F238E27FC236}">
                  <a16:creationId xmlns:a16="http://schemas.microsoft.com/office/drawing/2014/main" id="{84EB3FB0-B5F9-47D2-8E19-9D2BE3DAE3D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7" name="Freeform 164">
                <a:extLst>
                  <a:ext uri="{FF2B5EF4-FFF2-40B4-BE49-F238E27FC236}">
                    <a16:creationId xmlns:a16="http://schemas.microsoft.com/office/drawing/2014/main" id="{E6590009-41C1-4905-9932-50D11F73ADD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8" name="Freeform 165">
                <a:extLst>
                  <a:ext uri="{FF2B5EF4-FFF2-40B4-BE49-F238E27FC236}">
                    <a16:creationId xmlns:a16="http://schemas.microsoft.com/office/drawing/2014/main" id="{524A29C2-C31C-44F7-AA30-2114AA5F7DA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9" name="Freeform 166">
                <a:extLst>
                  <a:ext uri="{FF2B5EF4-FFF2-40B4-BE49-F238E27FC236}">
                    <a16:creationId xmlns:a16="http://schemas.microsoft.com/office/drawing/2014/main" id="{3A1B213C-2921-43E4-871D-06A1357021F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0" name="Freeform 167">
                <a:extLst>
                  <a:ext uri="{FF2B5EF4-FFF2-40B4-BE49-F238E27FC236}">
                    <a16:creationId xmlns:a16="http://schemas.microsoft.com/office/drawing/2014/main" id="{375A0213-2180-422B-9DAF-459876B15EF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97FF7E15-C084-47D7-857C-FF8C54EDB38A}"/>
              </a:ext>
            </a:extLst>
          </p:cNvPr>
          <p:cNvGrpSpPr/>
          <p:nvPr/>
        </p:nvGrpSpPr>
        <p:grpSpPr>
          <a:xfrm>
            <a:off x="7515012" y="2371108"/>
            <a:ext cx="353678" cy="198344"/>
            <a:chOff x="7493876" y="2774731"/>
            <a:chExt cx="1481958" cy="894622"/>
          </a:xfrm>
        </p:grpSpPr>
        <p:sp>
          <p:nvSpPr>
            <p:cNvPr id="682" name="Freeform 169">
              <a:extLst>
                <a:ext uri="{FF2B5EF4-FFF2-40B4-BE49-F238E27FC236}">
                  <a16:creationId xmlns:a16="http://schemas.microsoft.com/office/drawing/2014/main" id="{988FA71E-CB03-4219-A629-711AE03A490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6009998-82A0-49A4-B716-234BD8A9AB5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B70EB562-12F2-4B3F-9749-6C05119739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5" name="Freeform 172">
                <a:extLst>
                  <a:ext uri="{FF2B5EF4-FFF2-40B4-BE49-F238E27FC236}">
                    <a16:creationId xmlns:a16="http://schemas.microsoft.com/office/drawing/2014/main" id="{3B971F42-B358-4B10-88BE-F7D71A374AB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6" name="Freeform 173">
                <a:extLst>
                  <a:ext uri="{FF2B5EF4-FFF2-40B4-BE49-F238E27FC236}">
                    <a16:creationId xmlns:a16="http://schemas.microsoft.com/office/drawing/2014/main" id="{02EE0097-3094-4468-B95C-F6255B436C4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7" name="Freeform 174">
                <a:extLst>
                  <a:ext uri="{FF2B5EF4-FFF2-40B4-BE49-F238E27FC236}">
                    <a16:creationId xmlns:a16="http://schemas.microsoft.com/office/drawing/2014/main" id="{6545B1F5-F3CC-40B0-84FB-B0ADD2735EB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8" name="Freeform 175">
                <a:extLst>
                  <a:ext uri="{FF2B5EF4-FFF2-40B4-BE49-F238E27FC236}">
                    <a16:creationId xmlns:a16="http://schemas.microsoft.com/office/drawing/2014/main" id="{99E5EFD6-996A-4770-B60D-9082AC581F6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A1A5556E-C89E-40EA-8DB0-A96341E116F0}"/>
              </a:ext>
            </a:extLst>
          </p:cNvPr>
          <p:cNvGrpSpPr/>
          <p:nvPr/>
        </p:nvGrpSpPr>
        <p:grpSpPr>
          <a:xfrm>
            <a:off x="8093502" y="2782183"/>
            <a:ext cx="353678" cy="198344"/>
            <a:chOff x="7493876" y="2774731"/>
            <a:chExt cx="1481958" cy="894622"/>
          </a:xfrm>
        </p:grpSpPr>
        <p:sp>
          <p:nvSpPr>
            <p:cNvPr id="690" name="Freeform 177">
              <a:extLst>
                <a:ext uri="{FF2B5EF4-FFF2-40B4-BE49-F238E27FC236}">
                  <a16:creationId xmlns:a16="http://schemas.microsoft.com/office/drawing/2014/main" id="{D4619080-9F0D-4677-B156-E8B1ACE9640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86E3C97D-637A-4FC9-BCE9-C5D870FE4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D10BD8B0-9369-4E5E-9740-31E527A41C6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3" name="Freeform 180">
                <a:extLst>
                  <a:ext uri="{FF2B5EF4-FFF2-40B4-BE49-F238E27FC236}">
                    <a16:creationId xmlns:a16="http://schemas.microsoft.com/office/drawing/2014/main" id="{1D3E852B-2257-47A0-A2ED-F07D0381AA6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4" name="Freeform 181">
                <a:extLst>
                  <a:ext uri="{FF2B5EF4-FFF2-40B4-BE49-F238E27FC236}">
                    <a16:creationId xmlns:a16="http://schemas.microsoft.com/office/drawing/2014/main" id="{9518280A-4AC6-4094-BEA4-F9E848E61B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5" name="Freeform 182">
                <a:extLst>
                  <a:ext uri="{FF2B5EF4-FFF2-40B4-BE49-F238E27FC236}">
                    <a16:creationId xmlns:a16="http://schemas.microsoft.com/office/drawing/2014/main" id="{EF9AEDE6-EB6F-4CBF-B427-5E7DFFD259E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6" name="Freeform 183">
                <a:extLst>
                  <a:ext uri="{FF2B5EF4-FFF2-40B4-BE49-F238E27FC236}">
                    <a16:creationId xmlns:a16="http://schemas.microsoft.com/office/drawing/2014/main" id="{D214AD0A-7DC6-4F7B-9163-B7E29134610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97" name="Group 696">
            <a:extLst>
              <a:ext uri="{FF2B5EF4-FFF2-40B4-BE49-F238E27FC236}">
                <a16:creationId xmlns:a16="http://schemas.microsoft.com/office/drawing/2014/main" id="{9ECFF9D9-FA40-403E-B48E-4F74E2EE6E3A}"/>
              </a:ext>
            </a:extLst>
          </p:cNvPr>
          <p:cNvGrpSpPr/>
          <p:nvPr/>
        </p:nvGrpSpPr>
        <p:grpSpPr>
          <a:xfrm>
            <a:off x="8210113" y="2276779"/>
            <a:ext cx="353678" cy="198344"/>
            <a:chOff x="7493876" y="2774731"/>
            <a:chExt cx="1481958" cy="894622"/>
          </a:xfrm>
        </p:grpSpPr>
        <p:sp>
          <p:nvSpPr>
            <p:cNvPr id="698" name="Freeform 185">
              <a:extLst>
                <a:ext uri="{FF2B5EF4-FFF2-40B4-BE49-F238E27FC236}">
                  <a16:creationId xmlns:a16="http://schemas.microsoft.com/office/drawing/2014/main" id="{5679EE32-0080-4F4F-A5FA-000CE8EAFBC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1A2FF0C8-D1DA-485F-80CA-B973D39668C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00" name="Group 699">
              <a:extLst>
                <a:ext uri="{FF2B5EF4-FFF2-40B4-BE49-F238E27FC236}">
                  <a16:creationId xmlns:a16="http://schemas.microsoft.com/office/drawing/2014/main" id="{F2E5CE3A-3467-434E-BEE7-E9A8FAFD33D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1" name="Freeform 188">
                <a:extLst>
                  <a:ext uri="{FF2B5EF4-FFF2-40B4-BE49-F238E27FC236}">
                    <a16:creationId xmlns:a16="http://schemas.microsoft.com/office/drawing/2014/main" id="{99B349EE-21F0-41B8-A8AC-0C4C0D6DAF0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2" name="Freeform 189">
                <a:extLst>
                  <a:ext uri="{FF2B5EF4-FFF2-40B4-BE49-F238E27FC236}">
                    <a16:creationId xmlns:a16="http://schemas.microsoft.com/office/drawing/2014/main" id="{1ED6A94E-B5CC-48E4-9C37-761D1816C9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3" name="Freeform 190">
                <a:extLst>
                  <a:ext uri="{FF2B5EF4-FFF2-40B4-BE49-F238E27FC236}">
                    <a16:creationId xmlns:a16="http://schemas.microsoft.com/office/drawing/2014/main" id="{6D967C5B-20DF-47C7-B66A-63301D642BD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4" name="Freeform 191">
                <a:extLst>
                  <a:ext uri="{FF2B5EF4-FFF2-40B4-BE49-F238E27FC236}">
                    <a16:creationId xmlns:a16="http://schemas.microsoft.com/office/drawing/2014/main" id="{7AC073A2-7206-4AE7-B133-8313DDEC22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05" name="Group 704">
            <a:extLst>
              <a:ext uri="{FF2B5EF4-FFF2-40B4-BE49-F238E27FC236}">
                <a16:creationId xmlns:a16="http://schemas.microsoft.com/office/drawing/2014/main" id="{D8D43097-2BEA-4CAF-86CB-1171B3E5EC58}"/>
              </a:ext>
            </a:extLst>
          </p:cNvPr>
          <p:cNvGrpSpPr/>
          <p:nvPr/>
        </p:nvGrpSpPr>
        <p:grpSpPr>
          <a:xfrm>
            <a:off x="6665076" y="4125440"/>
            <a:ext cx="367224" cy="240304"/>
            <a:chOff x="7493876" y="2774731"/>
            <a:chExt cx="1481958" cy="894622"/>
          </a:xfrm>
        </p:grpSpPr>
        <p:sp>
          <p:nvSpPr>
            <p:cNvPr id="706" name="Freeform 193">
              <a:extLst>
                <a:ext uri="{FF2B5EF4-FFF2-40B4-BE49-F238E27FC236}">
                  <a16:creationId xmlns:a16="http://schemas.microsoft.com/office/drawing/2014/main" id="{14A9BA0B-5A10-42DB-98D7-27884E865F5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D0C7F15A-53F9-42D1-A9E2-B8211574FA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08" name="Group 707">
              <a:extLst>
                <a:ext uri="{FF2B5EF4-FFF2-40B4-BE49-F238E27FC236}">
                  <a16:creationId xmlns:a16="http://schemas.microsoft.com/office/drawing/2014/main" id="{AFE15E40-D4C2-40FA-A175-5C21A89B065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9" name="Freeform 196">
                <a:extLst>
                  <a:ext uri="{FF2B5EF4-FFF2-40B4-BE49-F238E27FC236}">
                    <a16:creationId xmlns:a16="http://schemas.microsoft.com/office/drawing/2014/main" id="{F5B99895-5107-4CEC-94FE-3C1C5BAFBB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0" name="Freeform 197">
                <a:extLst>
                  <a:ext uri="{FF2B5EF4-FFF2-40B4-BE49-F238E27FC236}">
                    <a16:creationId xmlns:a16="http://schemas.microsoft.com/office/drawing/2014/main" id="{7E49B72D-6D98-4832-A912-56D344DC33E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1" name="Freeform 198">
                <a:extLst>
                  <a:ext uri="{FF2B5EF4-FFF2-40B4-BE49-F238E27FC236}">
                    <a16:creationId xmlns:a16="http://schemas.microsoft.com/office/drawing/2014/main" id="{ACE5A54A-D95C-44F0-9D87-EBADB81EA2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2" name="Freeform 199">
                <a:extLst>
                  <a:ext uri="{FF2B5EF4-FFF2-40B4-BE49-F238E27FC236}">
                    <a16:creationId xmlns:a16="http://schemas.microsoft.com/office/drawing/2014/main" id="{DEFA0608-9383-46FB-BC7F-CE28C2B5945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F7997EA0-75E1-4C3C-8211-05D8374F4ADF}"/>
              </a:ext>
            </a:extLst>
          </p:cNvPr>
          <p:cNvGrpSpPr/>
          <p:nvPr/>
        </p:nvGrpSpPr>
        <p:grpSpPr>
          <a:xfrm>
            <a:off x="7546414" y="2830381"/>
            <a:ext cx="353678" cy="198344"/>
            <a:chOff x="7493876" y="2774731"/>
            <a:chExt cx="1481958" cy="894622"/>
          </a:xfrm>
        </p:grpSpPr>
        <p:sp>
          <p:nvSpPr>
            <p:cNvPr id="714" name="Freeform 201">
              <a:extLst>
                <a:ext uri="{FF2B5EF4-FFF2-40B4-BE49-F238E27FC236}">
                  <a16:creationId xmlns:a16="http://schemas.microsoft.com/office/drawing/2014/main" id="{123ADA6F-5CDB-4177-9D68-29259281E61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FE7674EC-25F5-40FD-8C8C-7CAAECED5DC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A437FCDA-943C-4DAF-948E-31FC1F2A290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7" name="Freeform 204">
                <a:extLst>
                  <a:ext uri="{FF2B5EF4-FFF2-40B4-BE49-F238E27FC236}">
                    <a16:creationId xmlns:a16="http://schemas.microsoft.com/office/drawing/2014/main" id="{CA63A2E5-C56B-4814-BD50-6D0E6DE1D51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8" name="Freeform 205">
                <a:extLst>
                  <a:ext uri="{FF2B5EF4-FFF2-40B4-BE49-F238E27FC236}">
                    <a16:creationId xmlns:a16="http://schemas.microsoft.com/office/drawing/2014/main" id="{CB71D481-4FD3-4E0A-BC4D-4A06A81B77F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9" name="Freeform 206">
                <a:extLst>
                  <a:ext uri="{FF2B5EF4-FFF2-40B4-BE49-F238E27FC236}">
                    <a16:creationId xmlns:a16="http://schemas.microsoft.com/office/drawing/2014/main" id="{7F3988D6-9CFF-48E5-A2F3-EBF10AF185D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0" name="Freeform 207">
                <a:extLst>
                  <a:ext uri="{FF2B5EF4-FFF2-40B4-BE49-F238E27FC236}">
                    <a16:creationId xmlns:a16="http://schemas.microsoft.com/office/drawing/2014/main" id="{76B57568-2010-462A-9932-9AE77CC20BC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94CF2971-C8E4-43B1-8D7D-EA3A2A14EBF0}"/>
              </a:ext>
            </a:extLst>
          </p:cNvPr>
          <p:cNvGrpSpPr/>
          <p:nvPr/>
        </p:nvGrpSpPr>
        <p:grpSpPr>
          <a:xfrm>
            <a:off x="7063426" y="3562848"/>
            <a:ext cx="367224" cy="240304"/>
            <a:chOff x="7493876" y="2774731"/>
            <a:chExt cx="1481958" cy="894622"/>
          </a:xfrm>
        </p:grpSpPr>
        <p:sp>
          <p:nvSpPr>
            <p:cNvPr id="722" name="Freeform 209">
              <a:extLst>
                <a:ext uri="{FF2B5EF4-FFF2-40B4-BE49-F238E27FC236}">
                  <a16:creationId xmlns:a16="http://schemas.microsoft.com/office/drawing/2014/main" id="{A9FBEDA7-F0CB-4B5A-8978-77F198DD31B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F68F9424-27D0-4E66-9AD9-2BF774CF11A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24" name="Group 723">
              <a:extLst>
                <a:ext uri="{FF2B5EF4-FFF2-40B4-BE49-F238E27FC236}">
                  <a16:creationId xmlns:a16="http://schemas.microsoft.com/office/drawing/2014/main" id="{B71DFC16-0CB1-4DF5-B7AF-66C33AD827F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5" name="Freeform 212">
                <a:extLst>
                  <a:ext uri="{FF2B5EF4-FFF2-40B4-BE49-F238E27FC236}">
                    <a16:creationId xmlns:a16="http://schemas.microsoft.com/office/drawing/2014/main" id="{C391DDD6-9D7D-4A08-80C5-C24E4F69652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6" name="Freeform 213">
                <a:extLst>
                  <a:ext uri="{FF2B5EF4-FFF2-40B4-BE49-F238E27FC236}">
                    <a16:creationId xmlns:a16="http://schemas.microsoft.com/office/drawing/2014/main" id="{4F15A3DE-4A6B-44FF-8DEF-A800BD5D71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7" name="Freeform 214">
                <a:extLst>
                  <a:ext uri="{FF2B5EF4-FFF2-40B4-BE49-F238E27FC236}">
                    <a16:creationId xmlns:a16="http://schemas.microsoft.com/office/drawing/2014/main" id="{C7CD81BE-8DD9-4415-A634-1F2996E6BD3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8" name="Freeform 215">
                <a:extLst>
                  <a:ext uri="{FF2B5EF4-FFF2-40B4-BE49-F238E27FC236}">
                    <a16:creationId xmlns:a16="http://schemas.microsoft.com/office/drawing/2014/main" id="{7D5D5D69-0D09-4B2D-A769-48BD136DFE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8A78A7A6-FF79-4090-9800-A448056064AA}"/>
              </a:ext>
            </a:extLst>
          </p:cNvPr>
          <p:cNvGrpSpPr/>
          <p:nvPr/>
        </p:nvGrpSpPr>
        <p:grpSpPr>
          <a:xfrm>
            <a:off x="7167842" y="4168579"/>
            <a:ext cx="367224" cy="240304"/>
            <a:chOff x="7493876" y="2774731"/>
            <a:chExt cx="1481958" cy="894622"/>
          </a:xfrm>
        </p:grpSpPr>
        <p:sp>
          <p:nvSpPr>
            <p:cNvPr id="730" name="Freeform 217">
              <a:extLst>
                <a:ext uri="{FF2B5EF4-FFF2-40B4-BE49-F238E27FC236}">
                  <a16:creationId xmlns:a16="http://schemas.microsoft.com/office/drawing/2014/main" id="{E82F4E24-90A2-4935-AB49-723A4255453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E4D0DF47-C479-4FD6-8999-280C1466AE5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2" name="Group 731">
              <a:extLst>
                <a:ext uri="{FF2B5EF4-FFF2-40B4-BE49-F238E27FC236}">
                  <a16:creationId xmlns:a16="http://schemas.microsoft.com/office/drawing/2014/main" id="{9BCEBCCA-A064-4A4D-8A4A-8D40BA5A30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3" name="Freeform 220">
                <a:extLst>
                  <a:ext uri="{FF2B5EF4-FFF2-40B4-BE49-F238E27FC236}">
                    <a16:creationId xmlns:a16="http://schemas.microsoft.com/office/drawing/2014/main" id="{3A08F6D2-D6FF-48CB-92D2-3F600DB332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4" name="Freeform 221">
                <a:extLst>
                  <a:ext uri="{FF2B5EF4-FFF2-40B4-BE49-F238E27FC236}">
                    <a16:creationId xmlns:a16="http://schemas.microsoft.com/office/drawing/2014/main" id="{5A7CB4B5-0550-4FEC-B57D-7F95F4DACE2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Freeform 222">
                <a:extLst>
                  <a:ext uri="{FF2B5EF4-FFF2-40B4-BE49-F238E27FC236}">
                    <a16:creationId xmlns:a16="http://schemas.microsoft.com/office/drawing/2014/main" id="{17B6FD9B-2FDE-4B91-87CE-48082545D19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6" name="Freeform 223">
                <a:extLst>
                  <a:ext uri="{FF2B5EF4-FFF2-40B4-BE49-F238E27FC236}">
                    <a16:creationId xmlns:a16="http://schemas.microsoft.com/office/drawing/2014/main" id="{F70531C3-6C89-44FC-80F2-6DCA4BCEC18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9F6E1A06-307E-4F9F-A039-BD5193827741}"/>
              </a:ext>
            </a:extLst>
          </p:cNvPr>
          <p:cNvGrpSpPr/>
          <p:nvPr/>
        </p:nvGrpSpPr>
        <p:grpSpPr>
          <a:xfrm>
            <a:off x="7941547" y="4161141"/>
            <a:ext cx="353678" cy="198344"/>
            <a:chOff x="7493876" y="2774731"/>
            <a:chExt cx="1481958" cy="894622"/>
          </a:xfrm>
        </p:grpSpPr>
        <p:sp>
          <p:nvSpPr>
            <p:cNvPr id="738" name="Freeform 225">
              <a:extLst>
                <a:ext uri="{FF2B5EF4-FFF2-40B4-BE49-F238E27FC236}">
                  <a16:creationId xmlns:a16="http://schemas.microsoft.com/office/drawing/2014/main" id="{0AEE4B1D-15D6-4A36-9E96-8AB30C55732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DF51C4C2-A6F4-4E58-AF37-56A29BB2B3A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4A7A68DE-CB2C-4631-BA53-00889AC83C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1" name="Freeform 228">
                <a:extLst>
                  <a:ext uri="{FF2B5EF4-FFF2-40B4-BE49-F238E27FC236}">
                    <a16:creationId xmlns:a16="http://schemas.microsoft.com/office/drawing/2014/main" id="{CFB2CBF4-C97E-4F0F-B450-E20C075A8E6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2" name="Freeform 229">
                <a:extLst>
                  <a:ext uri="{FF2B5EF4-FFF2-40B4-BE49-F238E27FC236}">
                    <a16:creationId xmlns:a16="http://schemas.microsoft.com/office/drawing/2014/main" id="{097581E3-829F-49F9-AB27-C42B8F7F259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3" name="Freeform 230">
                <a:extLst>
                  <a:ext uri="{FF2B5EF4-FFF2-40B4-BE49-F238E27FC236}">
                    <a16:creationId xmlns:a16="http://schemas.microsoft.com/office/drawing/2014/main" id="{E1F4CBAD-233E-479D-9699-6C27E03A472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4" name="Freeform 231">
                <a:extLst>
                  <a:ext uri="{FF2B5EF4-FFF2-40B4-BE49-F238E27FC236}">
                    <a16:creationId xmlns:a16="http://schemas.microsoft.com/office/drawing/2014/main" id="{E6DD1554-4C7B-4A79-822E-8FF12875A56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1114C92B-59E4-488A-A058-E88F1ECC5351}"/>
              </a:ext>
            </a:extLst>
          </p:cNvPr>
          <p:cNvGrpSpPr/>
          <p:nvPr/>
        </p:nvGrpSpPr>
        <p:grpSpPr>
          <a:xfrm>
            <a:off x="6814181" y="4944502"/>
            <a:ext cx="393760" cy="218578"/>
            <a:chOff x="7493876" y="2774731"/>
            <a:chExt cx="1481958" cy="894622"/>
          </a:xfrm>
        </p:grpSpPr>
        <p:sp>
          <p:nvSpPr>
            <p:cNvPr id="746" name="Freeform 233">
              <a:extLst>
                <a:ext uri="{FF2B5EF4-FFF2-40B4-BE49-F238E27FC236}">
                  <a16:creationId xmlns:a16="http://schemas.microsoft.com/office/drawing/2014/main" id="{FEB32663-F3C0-4BAE-B4B0-5260650888E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9F33957F-FEF5-46E5-AF6E-B137F706B31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8" name="Group 747">
              <a:extLst>
                <a:ext uri="{FF2B5EF4-FFF2-40B4-BE49-F238E27FC236}">
                  <a16:creationId xmlns:a16="http://schemas.microsoft.com/office/drawing/2014/main" id="{6E7519AE-CA57-4E46-88A8-47E601F84FE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9" name="Freeform 236">
                <a:extLst>
                  <a:ext uri="{FF2B5EF4-FFF2-40B4-BE49-F238E27FC236}">
                    <a16:creationId xmlns:a16="http://schemas.microsoft.com/office/drawing/2014/main" id="{2B2463DE-27E2-46D0-B066-B0B15B3A6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0" name="Freeform 237">
                <a:extLst>
                  <a:ext uri="{FF2B5EF4-FFF2-40B4-BE49-F238E27FC236}">
                    <a16:creationId xmlns:a16="http://schemas.microsoft.com/office/drawing/2014/main" id="{E18B2C0A-7935-47FF-8D7F-C8679EA412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1" name="Freeform 238">
                <a:extLst>
                  <a:ext uri="{FF2B5EF4-FFF2-40B4-BE49-F238E27FC236}">
                    <a16:creationId xmlns:a16="http://schemas.microsoft.com/office/drawing/2014/main" id="{1B09FFF5-9DA1-4E48-A60D-3363A14480C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2" name="Freeform 239">
                <a:extLst>
                  <a:ext uri="{FF2B5EF4-FFF2-40B4-BE49-F238E27FC236}">
                    <a16:creationId xmlns:a16="http://schemas.microsoft.com/office/drawing/2014/main" id="{8561CB1A-C756-4605-85F0-BA2B757116D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3" name="Group 752">
            <a:extLst>
              <a:ext uri="{FF2B5EF4-FFF2-40B4-BE49-F238E27FC236}">
                <a16:creationId xmlns:a16="http://schemas.microsoft.com/office/drawing/2014/main" id="{CA16FC35-2CCC-4813-8FD3-1AC83F85075D}"/>
              </a:ext>
            </a:extLst>
          </p:cNvPr>
          <p:cNvGrpSpPr/>
          <p:nvPr/>
        </p:nvGrpSpPr>
        <p:grpSpPr>
          <a:xfrm>
            <a:off x="8492270" y="4537941"/>
            <a:ext cx="228295" cy="120400"/>
            <a:chOff x="7493876" y="2774731"/>
            <a:chExt cx="1481958" cy="894622"/>
          </a:xfrm>
        </p:grpSpPr>
        <p:sp>
          <p:nvSpPr>
            <p:cNvPr id="754" name="Freeform 241">
              <a:extLst>
                <a:ext uri="{FF2B5EF4-FFF2-40B4-BE49-F238E27FC236}">
                  <a16:creationId xmlns:a16="http://schemas.microsoft.com/office/drawing/2014/main" id="{5BC91D82-82AF-47D7-BD79-E40CBBDF434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C5FE91A1-7143-4C69-8F3E-B197B438F9A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348028C3-88FF-4154-BBAC-54A0DB8570C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7" name="Freeform 244">
                <a:extLst>
                  <a:ext uri="{FF2B5EF4-FFF2-40B4-BE49-F238E27FC236}">
                    <a16:creationId xmlns:a16="http://schemas.microsoft.com/office/drawing/2014/main" id="{35810019-52F3-402B-A720-3764B9A979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Freeform 245">
                <a:extLst>
                  <a:ext uri="{FF2B5EF4-FFF2-40B4-BE49-F238E27FC236}">
                    <a16:creationId xmlns:a16="http://schemas.microsoft.com/office/drawing/2014/main" id="{95840830-9579-4D04-B639-0AFFA78343E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9" name="Freeform 246">
                <a:extLst>
                  <a:ext uri="{FF2B5EF4-FFF2-40B4-BE49-F238E27FC236}">
                    <a16:creationId xmlns:a16="http://schemas.microsoft.com/office/drawing/2014/main" id="{55B168B4-D16F-4572-8028-23412994D6F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0" name="Freeform 247">
                <a:extLst>
                  <a:ext uri="{FF2B5EF4-FFF2-40B4-BE49-F238E27FC236}">
                    <a16:creationId xmlns:a16="http://schemas.microsoft.com/office/drawing/2014/main" id="{EF6FA417-B373-4F06-BB7A-E7712D5E81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1" name="Group 760">
            <a:extLst>
              <a:ext uri="{FF2B5EF4-FFF2-40B4-BE49-F238E27FC236}">
                <a16:creationId xmlns:a16="http://schemas.microsoft.com/office/drawing/2014/main" id="{7CC92752-0E49-4D68-B34C-BAE3BACF4D04}"/>
              </a:ext>
            </a:extLst>
          </p:cNvPr>
          <p:cNvGrpSpPr/>
          <p:nvPr/>
        </p:nvGrpSpPr>
        <p:grpSpPr>
          <a:xfrm>
            <a:off x="5005362" y="2525429"/>
            <a:ext cx="534987" cy="407988"/>
            <a:chOff x="7432700" y="2327293"/>
            <a:chExt cx="534987" cy="407988"/>
          </a:xfrm>
        </p:grpSpPr>
        <p:pic>
          <p:nvPicPr>
            <p:cNvPr id="762" name="Picture 1017" descr="antenna_stylized">
              <a:extLst>
                <a:ext uri="{FF2B5EF4-FFF2-40B4-BE49-F238E27FC236}">
                  <a16:creationId xmlns:a16="http://schemas.microsoft.com/office/drawing/2014/main" id="{2A71CC0C-CB40-48D0-83B7-7C7FE3B06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3" name="Picture 1018" descr="laptop_keyboard">
              <a:extLst>
                <a:ext uri="{FF2B5EF4-FFF2-40B4-BE49-F238E27FC236}">
                  <a16:creationId xmlns:a16="http://schemas.microsoft.com/office/drawing/2014/main" id="{DDDF2D19-0CD6-48AD-9689-CED0E13B7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4" name="Freeform 1019">
              <a:extLst>
                <a:ext uri="{FF2B5EF4-FFF2-40B4-BE49-F238E27FC236}">
                  <a16:creationId xmlns:a16="http://schemas.microsoft.com/office/drawing/2014/main" id="{3CA53164-0397-45B0-B5FE-22383DB08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5" name="Picture 1020" descr="screen">
              <a:extLst>
                <a:ext uri="{FF2B5EF4-FFF2-40B4-BE49-F238E27FC236}">
                  <a16:creationId xmlns:a16="http://schemas.microsoft.com/office/drawing/2014/main" id="{F5D60E66-1AF9-441E-8C1A-E40078BD6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6" name="Freeform 1021">
              <a:extLst>
                <a:ext uri="{FF2B5EF4-FFF2-40B4-BE49-F238E27FC236}">
                  <a16:creationId xmlns:a16="http://schemas.microsoft.com/office/drawing/2014/main" id="{4BCD3C37-01CD-4C52-AED9-63F4BAA9A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7" name="Freeform 1022">
              <a:extLst>
                <a:ext uri="{FF2B5EF4-FFF2-40B4-BE49-F238E27FC236}">
                  <a16:creationId xmlns:a16="http://schemas.microsoft.com/office/drawing/2014/main" id="{FB5F197B-9B7A-40C9-9CB4-8606D1272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" name="Freeform 1023">
              <a:extLst>
                <a:ext uri="{FF2B5EF4-FFF2-40B4-BE49-F238E27FC236}">
                  <a16:creationId xmlns:a16="http://schemas.microsoft.com/office/drawing/2014/main" id="{F3E30961-DA74-4954-81F0-3A2A95F38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" name="Freeform 1024">
              <a:extLst>
                <a:ext uri="{FF2B5EF4-FFF2-40B4-BE49-F238E27FC236}">
                  <a16:creationId xmlns:a16="http://schemas.microsoft.com/office/drawing/2014/main" id="{C7D82985-E27C-4220-8DE5-A8F402309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" name="Freeform 1025">
              <a:extLst>
                <a:ext uri="{FF2B5EF4-FFF2-40B4-BE49-F238E27FC236}">
                  <a16:creationId xmlns:a16="http://schemas.microsoft.com/office/drawing/2014/main" id="{E2676CF4-3CB4-4310-88C7-7E5F10C21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" name="Freeform 1026">
              <a:extLst>
                <a:ext uri="{FF2B5EF4-FFF2-40B4-BE49-F238E27FC236}">
                  <a16:creationId xmlns:a16="http://schemas.microsoft.com/office/drawing/2014/main" id="{5B105F47-94AD-4552-BE4F-387D8D5EF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72" name="Group 1027">
              <a:extLst>
                <a:ext uri="{FF2B5EF4-FFF2-40B4-BE49-F238E27FC236}">
                  <a16:creationId xmlns:a16="http://schemas.microsoft.com/office/drawing/2014/main" id="{553EE350-0893-42AA-9856-CC7454C629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779" name="Freeform 1028">
                <a:extLst>
                  <a:ext uri="{FF2B5EF4-FFF2-40B4-BE49-F238E27FC236}">
                    <a16:creationId xmlns:a16="http://schemas.microsoft.com/office/drawing/2014/main" id="{752B2B62-A800-4E29-AA59-0A1EAFAC2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0" name="Freeform 1029">
                <a:extLst>
                  <a:ext uri="{FF2B5EF4-FFF2-40B4-BE49-F238E27FC236}">
                    <a16:creationId xmlns:a16="http://schemas.microsoft.com/office/drawing/2014/main" id="{38D30CF7-7CC1-4BFD-B054-146289062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1" name="Freeform 1030">
                <a:extLst>
                  <a:ext uri="{FF2B5EF4-FFF2-40B4-BE49-F238E27FC236}">
                    <a16:creationId xmlns:a16="http://schemas.microsoft.com/office/drawing/2014/main" id="{A6B72913-A5FD-4BF9-AEF5-C205261D5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2" name="Freeform 1031">
                <a:extLst>
                  <a:ext uri="{FF2B5EF4-FFF2-40B4-BE49-F238E27FC236}">
                    <a16:creationId xmlns:a16="http://schemas.microsoft.com/office/drawing/2014/main" id="{A8FFBF47-4F79-465F-903C-143CA293E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3" name="Freeform 1032">
                <a:extLst>
                  <a:ext uri="{FF2B5EF4-FFF2-40B4-BE49-F238E27FC236}">
                    <a16:creationId xmlns:a16="http://schemas.microsoft.com/office/drawing/2014/main" id="{15BD85F9-14E7-4047-9420-93743EE5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4" name="Freeform 1033">
                <a:extLst>
                  <a:ext uri="{FF2B5EF4-FFF2-40B4-BE49-F238E27FC236}">
                    <a16:creationId xmlns:a16="http://schemas.microsoft.com/office/drawing/2014/main" id="{FF282C6A-0770-4BA3-92FC-E8A6E1E4A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3" name="Freeform 1034">
              <a:extLst>
                <a:ext uri="{FF2B5EF4-FFF2-40B4-BE49-F238E27FC236}">
                  <a16:creationId xmlns:a16="http://schemas.microsoft.com/office/drawing/2014/main" id="{5BDD5EDF-EC53-408E-8024-87A598367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" name="Freeform 1035">
              <a:extLst>
                <a:ext uri="{FF2B5EF4-FFF2-40B4-BE49-F238E27FC236}">
                  <a16:creationId xmlns:a16="http://schemas.microsoft.com/office/drawing/2014/main" id="{6112AFF1-C441-4C34-8D96-99BB46949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" name="Freeform 1036">
              <a:extLst>
                <a:ext uri="{FF2B5EF4-FFF2-40B4-BE49-F238E27FC236}">
                  <a16:creationId xmlns:a16="http://schemas.microsoft.com/office/drawing/2014/main" id="{11BCE761-3827-47FD-9A70-88D2DBD85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" name="Freeform 1037">
              <a:extLst>
                <a:ext uri="{FF2B5EF4-FFF2-40B4-BE49-F238E27FC236}">
                  <a16:creationId xmlns:a16="http://schemas.microsoft.com/office/drawing/2014/main" id="{8D53221A-8A15-4CAF-A5B9-2219CE9B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" name="Freeform 1038">
              <a:extLst>
                <a:ext uri="{FF2B5EF4-FFF2-40B4-BE49-F238E27FC236}">
                  <a16:creationId xmlns:a16="http://schemas.microsoft.com/office/drawing/2014/main" id="{C4F78487-A93D-4192-A2F4-A584C32C7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" name="Freeform 1039">
              <a:extLst>
                <a:ext uri="{FF2B5EF4-FFF2-40B4-BE49-F238E27FC236}">
                  <a16:creationId xmlns:a16="http://schemas.microsoft.com/office/drawing/2014/main" id="{3FF95262-6E07-4346-BC74-B201FAC6933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F5ACD4AF-2927-479E-BB89-6B72656B9782}"/>
              </a:ext>
            </a:extLst>
          </p:cNvPr>
          <p:cNvGrpSpPr/>
          <p:nvPr/>
        </p:nvGrpSpPr>
        <p:grpSpPr>
          <a:xfrm>
            <a:off x="6204069" y="2488543"/>
            <a:ext cx="530702" cy="478009"/>
            <a:chOff x="8631407" y="2290407"/>
            <a:chExt cx="530702" cy="478009"/>
          </a:xfrm>
        </p:grpSpPr>
        <p:pic>
          <p:nvPicPr>
            <p:cNvPr id="786" name="Picture 568" descr="light2.png">
              <a:extLst>
                <a:ext uri="{FF2B5EF4-FFF2-40B4-BE49-F238E27FC236}">
                  <a16:creationId xmlns:a16="http://schemas.microsoft.com/office/drawing/2014/main" id="{97C16105-24F1-400E-9686-AE4DAACC3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7" name="Picture 1017" descr="antenna_stylized">
              <a:extLst>
                <a:ext uri="{FF2B5EF4-FFF2-40B4-BE49-F238E27FC236}">
                  <a16:creationId xmlns:a16="http://schemas.microsoft.com/office/drawing/2014/main" id="{1E2E0EB6-A291-4FC8-94D3-8037870B8A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FBA5DD40-B818-4EE4-8E6C-3373A60701B4}"/>
              </a:ext>
            </a:extLst>
          </p:cNvPr>
          <p:cNvGrpSpPr/>
          <p:nvPr/>
        </p:nvGrpSpPr>
        <p:grpSpPr>
          <a:xfrm>
            <a:off x="6065827" y="2227940"/>
            <a:ext cx="849312" cy="226109"/>
            <a:chOff x="8493165" y="2029804"/>
            <a:chExt cx="849312" cy="226109"/>
          </a:xfrm>
        </p:grpSpPr>
        <p:pic>
          <p:nvPicPr>
            <p:cNvPr id="789" name="Picture 603" descr="car_icon_small">
              <a:extLst>
                <a:ext uri="{FF2B5EF4-FFF2-40B4-BE49-F238E27FC236}">
                  <a16:creationId xmlns:a16="http://schemas.microsoft.com/office/drawing/2014/main" id="{0946F02E-1E68-48A7-A03A-DFE2EC2CA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0" name="Picture 1017" descr="antenna_stylized">
              <a:extLst>
                <a:ext uri="{FF2B5EF4-FFF2-40B4-BE49-F238E27FC236}">
                  <a16:creationId xmlns:a16="http://schemas.microsoft.com/office/drawing/2014/main" id="{DD288A10-F1DA-41DE-AD19-2DD5E4D30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1" name="Group 790">
            <a:extLst>
              <a:ext uri="{FF2B5EF4-FFF2-40B4-BE49-F238E27FC236}">
                <a16:creationId xmlns:a16="http://schemas.microsoft.com/office/drawing/2014/main" id="{E7D18A8D-DFD6-40B2-8BBB-4E9F8DE4022D}"/>
              </a:ext>
            </a:extLst>
          </p:cNvPr>
          <p:cNvGrpSpPr/>
          <p:nvPr/>
        </p:nvGrpSpPr>
        <p:grpSpPr>
          <a:xfrm>
            <a:off x="5059806" y="3494240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4B76EADC-84BF-49BD-843A-AF2DF19F495C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799" name="Picture 1115" descr="antenna_stylized">
                <a:extLst>
                  <a:ext uri="{FF2B5EF4-FFF2-40B4-BE49-F238E27FC236}">
                    <a16:creationId xmlns:a16="http://schemas.microsoft.com/office/drawing/2014/main" id="{F6AD339F-970A-40FF-8F05-3B884B41E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0" name="Picture 1116" descr="laptop_keyboard">
                <a:extLst>
                  <a:ext uri="{FF2B5EF4-FFF2-40B4-BE49-F238E27FC236}">
                    <a16:creationId xmlns:a16="http://schemas.microsoft.com/office/drawing/2014/main" id="{008377BE-557E-4EFA-8414-DF8F68267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1" name="Freeform 1117">
                <a:extLst>
                  <a:ext uri="{FF2B5EF4-FFF2-40B4-BE49-F238E27FC236}">
                    <a16:creationId xmlns:a16="http://schemas.microsoft.com/office/drawing/2014/main" id="{A9282C47-A1F4-4134-A9DC-C5DC53B49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02" name="Picture 1118" descr="screen">
                <a:extLst>
                  <a:ext uri="{FF2B5EF4-FFF2-40B4-BE49-F238E27FC236}">
                    <a16:creationId xmlns:a16="http://schemas.microsoft.com/office/drawing/2014/main" id="{F523542F-863C-4B89-A740-BC7A8A5320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3" name="Freeform 1119">
                <a:extLst>
                  <a:ext uri="{FF2B5EF4-FFF2-40B4-BE49-F238E27FC236}">
                    <a16:creationId xmlns:a16="http://schemas.microsoft.com/office/drawing/2014/main" id="{571CCE26-01E4-4677-B01E-02922CF86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" name="Freeform 1120">
                <a:extLst>
                  <a:ext uri="{FF2B5EF4-FFF2-40B4-BE49-F238E27FC236}">
                    <a16:creationId xmlns:a16="http://schemas.microsoft.com/office/drawing/2014/main" id="{7A185827-D3C5-4C9A-9B99-C62923044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5" name="Freeform 1121">
                <a:extLst>
                  <a:ext uri="{FF2B5EF4-FFF2-40B4-BE49-F238E27FC236}">
                    <a16:creationId xmlns:a16="http://schemas.microsoft.com/office/drawing/2014/main" id="{5B468405-941B-423F-9C10-360256F8A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" name="Freeform 1122">
                <a:extLst>
                  <a:ext uri="{FF2B5EF4-FFF2-40B4-BE49-F238E27FC236}">
                    <a16:creationId xmlns:a16="http://schemas.microsoft.com/office/drawing/2014/main" id="{D6F88FDF-840E-48A3-9AC3-28400A85C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7" name="Freeform 1123">
                <a:extLst>
                  <a:ext uri="{FF2B5EF4-FFF2-40B4-BE49-F238E27FC236}">
                    <a16:creationId xmlns:a16="http://schemas.microsoft.com/office/drawing/2014/main" id="{62796F97-E13F-46E3-B764-DC5FF805D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8" name="Freeform 1124">
                <a:extLst>
                  <a:ext uri="{FF2B5EF4-FFF2-40B4-BE49-F238E27FC236}">
                    <a16:creationId xmlns:a16="http://schemas.microsoft.com/office/drawing/2014/main" id="{2C500BF4-D2B3-409B-8A30-E1B2DC300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09" name="Group 1125">
                <a:extLst>
                  <a:ext uri="{FF2B5EF4-FFF2-40B4-BE49-F238E27FC236}">
                    <a16:creationId xmlns:a16="http://schemas.microsoft.com/office/drawing/2014/main" id="{55281395-861E-4B1A-A439-8E68EC9B20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816" name="Freeform 1126">
                  <a:extLst>
                    <a:ext uri="{FF2B5EF4-FFF2-40B4-BE49-F238E27FC236}">
                      <a16:creationId xmlns:a16="http://schemas.microsoft.com/office/drawing/2014/main" id="{03050347-D74D-47C6-9ADE-2FA8BDB47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1127">
                  <a:extLst>
                    <a:ext uri="{FF2B5EF4-FFF2-40B4-BE49-F238E27FC236}">
                      <a16:creationId xmlns:a16="http://schemas.microsoft.com/office/drawing/2014/main" id="{8FA07AB2-0D98-4C0B-9284-071EA43C53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1128">
                  <a:extLst>
                    <a:ext uri="{FF2B5EF4-FFF2-40B4-BE49-F238E27FC236}">
                      <a16:creationId xmlns:a16="http://schemas.microsoft.com/office/drawing/2014/main" id="{84992200-2480-46FC-B5D3-FF01EAEC3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1129">
                  <a:extLst>
                    <a:ext uri="{FF2B5EF4-FFF2-40B4-BE49-F238E27FC236}">
                      <a16:creationId xmlns:a16="http://schemas.microsoft.com/office/drawing/2014/main" id="{1F3DE20C-9363-49D2-9F14-EC84EF0AAB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1130">
                  <a:extLst>
                    <a:ext uri="{FF2B5EF4-FFF2-40B4-BE49-F238E27FC236}">
                      <a16:creationId xmlns:a16="http://schemas.microsoft.com/office/drawing/2014/main" id="{B3F36A12-B1AD-4269-9847-2D299B865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1131">
                  <a:extLst>
                    <a:ext uri="{FF2B5EF4-FFF2-40B4-BE49-F238E27FC236}">
                      <a16:creationId xmlns:a16="http://schemas.microsoft.com/office/drawing/2014/main" id="{2D785F97-1917-4C5A-AE9F-F28F8476E1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10" name="Freeform 1132">
                <a:extLst>
                  <a:ext uri="{FF2B5EF4-FFF2-40B4-BE49-F238E27FC236}">
                    <a16:creationId xmlns:a16="http://schemas.microsoft.com/office/drawing/2014/main" id="{C29D77CF-453D-45D0-B8AB-3A1B7CA74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1" name="Freeform 1133">
                <a:extLst>
                  <a:ext uri="{FF2B5EF4-FFF2-40B4-BE49-F238E27FC236}">
                    <a16:creationId xmlns:a16="http://schemas.microsoft.com/office/drawing/2014/main" id="{8D5028E3-1926-46D0-BF6F-F0AA61262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2" name="Freeform 1134">
                <a:extLst>
                  <a:ext uri="{FF2B5EF4-FFF2-40B4-BE49-F238E27FC236}">
                    <a16:creationId xmlns:a16="http://schemas.microsoft.com/office/drawing/2014/main" id="{A223BB7E-75BD-4E2D-879A-E6BCB19D6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3" name="Freeform 1135">
                <a:extLst>
                  <a:ext uri="{FF2B5EF4-FFF2-40B4-BE49-F238E27FC236}">
                    <a16:creationId xmlns:a16="http://schemas.microsoft.com/office/drawing/2014/main" id="{F906AE34-DE5A-46FE-8B64-EEE120DBC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4" name="Freeform 1136">
                <a:extLst>
                  <a:ext uri="{FF2B5EF4-FFF2-40B4-BE49-F238E27FC236}">
                    <a16:creationId xmlns:a16="http://schemas.microsoft.com/office/drawing/2014/main" id="{1D1F1568-BC2E-4495-8025-2D5AB7655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5" name="Freeform 1137">
                <a:extLst>
                  <a:ext uri="{FF2B5EF4-FFF2-40B4-BE49-F238E27FC236}">
                    <a16:creationId xmlns:a16="http://schemas.microsoft.com/office/drawing/2014/main" id="{7DF60CB2-487C-4650-87BE-D68D5516EFD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3" name="Group 1139">
              <a:extLst>
                <a:ext uri="{FF2B5EF4-FFF2-40B4-BE49-F238E27FC236}">
                  <a16:creationId xmlns:a16="http://schemas.microsoft.com/office/drawing/2014/main" id="{B0CE0B93-87AD-4263-B32C-571370154BC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797" name="Picture 1140" descr="desktop_computer_stylized_medium">
                <a:extLst>
                  <a:ext uri="{FF2B5EF4-FFF2-40B4-BE49-F238E27FC236}">
                    <a16:creationId xmlns:a16="http://schemas.microsoft.com/office/drawing/2014/main" id="{F7A8989F-606E-4BF7-8A77-1D88B7D7E2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8" name="Freeform 1141">
                <a:extLst>
                  <a:ext uri="{FF2B5EF4-FFF2-40B4-BE49-F238E27FC236}">
                    <a16:creationId xmlns:a16="http://schemas.microsoft.com/office/drawing/2014/main" id="{5850E000-C3DF-40D7-BC24-E603E2A2B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94" name="Group 793">
              <a:extLst>
                <a:ext uri="{FF2B5EF4-FFF2-40B4-BE49-F238E27FC236}">
                  <a16:creationId xmlns:a16="http://schemas.microsoft.com/office/drawing/2014/main" id="{45981A84-1A76-4DEB-A7B2-26356ADA1446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795" name="Picture 571" descr="fridge2.png">
                <a:extLst>
                  <a:ext uri="{FF2B5EF4-FFF2-40B4-BE49-F238E27FC236}">
                    <a16:creationId xmlns:a16="http://schemas.microsoft.com/office/drawing/2014/main" id="{0AD6DFD7-D137-4F5F-9F1D-13E36E2BC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6" name="Picture 1115" descr="antenna_stylized">
                <a:extLst>
                  <a:ext uri="{FF2B5EF4-FFF2-40B4-BE49-F238E27FC236}">
                    <a16:creationId xmlns:a16="http://schemas.microsoft.com/office/drawing/2014/main" id="{075B0866-E435-4AC7-A98E-18F41D5407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3EAF40E9-8B00-4BCD-8707-E93D8AD61FD2}"/>
              </a:ext>
            </a:extLst>
          </p:cNvPr>
          <p:cNvGrpSpPr/>
          <p:nvPr/>
        </p:nvGrpSpPr>
        <p:grpSpPr>
          <a:xfrm>
            <a:off x="8631235" y="3597301"/>
            <a:ext cx="518448" cy="1212242"/>
            <a:chOff x="11058573" y="3399165"/>
            <a:chExt cx="518448" cy="1212242"/>
          </a:xfrm>
        </p:grpSpPr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77ADA5E9-3462-40B4-82C2-98EC77473963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C8D41770-A02C-4C26-ACCF-23756106D294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31" name="Group 830">
                <a:extLst>
                  <a:ext uri="{FF2B5EF4-FFF2-40B4-BE49-F238E27FC236}">
                    <a16:creationId xmlns:a16="http://schemas.microsoft.com/office/drawing/2014/main" id="{59614961-CF88-4D5B-8E21-66C5DB8003EE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32" name="Picture 831" descr="server_rack.png">
                  <a:extLst>
                    <a:ext uri="{FF2B5EF4-FFF2-40B4-BE49-F238E27FC236}">
                      <a16:creationId xmlns:a16="http://schemas.microsoft.com/office/drawing/2014/main" id="{61374850-6CF1-4125-BD9E-0A17D9E624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33" name="Picture 832" descr="server_rack.png">
                  <a:extLst>
                    <a:ext uri="{FF2B5EF4-FFF2-40B4-BE49-F238E27FC236}">
                      <a16:creationId xmlns:a16="http://schemas.microsoft.com/office/drawing/2014/main" id="{004B141B-4475-41E5-918A-F727A1E36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34" name="Picture 833" descr="server_rack.png">
                  <a:extLst>
                    <a:ext uri="{FF2B5EF4-FFF2-40B4-BE49-F238E27FC236}">
                      <a16:creationId xmlns:a16="http://schemas.microsoft.com/office/drawing/2014/main" id="{65EED52B-6BB0-4AB6-B40B-B11BE4478D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A0567BD5-15D5-4583-947C-F55891D16CB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825" name="Straight Connector 824">
                <a:extLst>
                  <a:ext uri="{FF2B5EF4-FFF2-40B4-BE49-F238E27FC236}">
                    <a16:creationId xmlns:a16="http://schemas.microsoft.com/office/drawing/2014/main" id="{BDAAA1AE-CBAF-42A9-9096-D40D19E431B8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6" name="Group 825">
                <a:extLst>
                  <a:ext uri="{FF2B5EF4-FFF2-40B4-BE49-F238E27FC236}">
                    <a16:creationId xmlns:a16="http://schemas.microsoft.com/office/drawing/2014/main" id="{BFDEA125-2B4F-4DC3-8BE0-0EC4C552C867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27" name="Picture 826" descr="server_rack.png">
                  <a:extLst>
                    <a:ext uri="{FF2B5EF4-FFF2-40B4-BE49-F238E27FC236}">
                      <a16:creationId xmlns:a16="http://schemas.microsoft.com/office/drawing/2014/main" id="{22D3EB3E-59F5-40FB-82B7-A0580F0F15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28" name="Picture 827" descr="server_rack.png">
                  <a:extLst>
                    <a:ext uri="{FF2B5EF4-FFF2-40B4-BE49-F238E27FC236}">
                      <a16:creationId xmlns:a16="http://schemas.microsoft.com/office/drawing/2014/main" id="{37401CCB-2FDB-4171-A7A9-7C0BEFDE1C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829" name="Picture 828" descr="server_rack.png">
                  <a:extLst>
                    <a:ext uri="{FF2B5EF4-FFF2-40B4-BE49-F238E27FC236}">
                      <a16:creationId xmlns:a16="http://schemas.microsoft.com/office/drawing/2014/main" id="{7D681AD8-4705-4ECC-9D58-A05BA89CA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35" name="Group 590">
            <a:extLst>
              <a:ext uri="{FF2B5EF4-FFF2-40B4-BE49-F238E27FC236}">
                <a16:creationId xmlns:a16="http://schemas.microsoft.com/office/drawing/2014/main" id="{0BFE4903-28F8-40A0-818A-8E041557C77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47143" y="5068977"/>
            <a:ext cx="345630" cy="320302"/>
            <a:chOff x="2839" y="3501"/>
            <a:chExt cx="755" cy="803"/>
          </a:xfrm>
        </p:grpSpPr>
        <p:pic>
          <p:nvPicPr>
            <p:cNvPr id="836" name="Picture 591" descr="desktop_computer_stylized_medium">
              <a:extLst>
                <a:ext uri="{FF2B5EF4-FFF2-40B4-BE49-F238E27FC236}">
                  <a16:creationId xmlns:a16="http://schemas.microsoft.com/office/drawing/2014/main" id="{C4753314-163A-4B3C-867F-4925B7FE2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7" name="Freeform 592">
              <a:extLst>
                <a:ext uri="{FF2B5EF4-FFF2-40B4-BE49-F238E27FC236}">
                  <a16:creationId xmlns:a16="http://schemas.microsoft.com/office/drawing/2014/main" id="{26D9E912-2D35-4442-9DD5-6B19A3E4C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38" name="Group 1064">
            <a:extLst>
              <a:ext uri="{FF2B5EF4-FFF2-40B4-BE49-F238E27FC236}">
                <a16:creationId xmlns:a16="http://schemas.microsoft.com/office/drawing/2014/main" id="{E29DB70B-AD61-4E48-833F-1A861225E6FB}"/>
              </a:ext>
            </a:extLst>
          </p:cNvPr>
          <p:cNvGrpSpPr>
            <a:grpSpLocks/>
          </p:cNvGrpSpPr>
          <p:nvPr/>
        </p:nvGrpSpPr>
        <p:grpSpPr bwMode="auto">
          <a:xfrm>
            <a:off x="6767969" y="6021625"/>
            <a:ext cx="310186" cy="307808"/>
            <a:chOff x="877" y="1008"/>
            <a:chExt cx="2747" cy="2591"/>
          </a:xfrm>
        </p:grpSpPr>
        <p:pic>
          <p:nvPicPr>
            <p:cNvPr id="839" name="Picture 1065" descr="antenna_stylized">
              <a:extLst>
                <a:ext uri="{FF2B5EF4-FFF2-40B4-BE49-F238E27FC236}">
                  <a16:creationId xmlns:a16="http://schemas.microsoft.com/office/drawing/2014/main" id="{3753B3C8-07EC-496D-9829-42D46700C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" name="Picture 1066" descr="laptop_keyboard">
              <a:extLst>
                <a:ext uri="{FF2B5EF4-FFF2-40B4-BE49-F238E27FC236}">
                  <a16:creationId xmlns:a16="http://schemas.microsoft.com/office/drawing/2014/main" id="{4BCBBB0B-0E37-48C3-9FC3-9D8DD066A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1" name="Freeform 1067">
              <a:extLst>
                <a:ext uri="{FF2B5EF4-FFF2-40B4-BE49-F238E27FC236}">
                  <a16:creationId xmlns:a16="http://schemas.microsoft.com/office/drawing/2014/main" id="{0CF41E4A-F83D-4113-A5BE-2E2BE297F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42" name="Picture 1068" descr="screen">
              <a:extLst>
                <a:ext uri="{FF2B5EF4-FFF2-40B4-BE49-F238E27FC236}">
                  <a16:creationId xmlns:a16="http://schemas.microsoft.com/office/drawing/2014/main" id="{CBACA843-B9C9-49FA-A5AE-2F8F88C06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3" name="Freeform 1069">
              <a:extLst>
                <a:ext uri="{FF2B5EF4-FFF2-40B4-BE49-F238E27FC236}">
                  <a16:creationId xmlns:a16="http://schemas.microsoft.com/office/drawing/2014/main" id="{417ABAEE-F1F2-41E6-BE0B-5D0AC507B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4" name="Freeform 1070">
              <a:extLst>
                <a:ext uri="{FF2B5EF4-FFF2-40B4-BE49-F238E27FC236}">
                  <a16:creationId xmlns:a16="http://schemas.microsoft.com/office/drawing/2014/main" id="{60A21A92-FCC8-4A79-B013-10BD23133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Freeform 1071">
              <a:extLst>
                <a:ext uri="{FF2B5EF4-FFF2-40B4-BE49-F238E27FC236}">
                  <a16:creationId xmlns:a16="http://schemas.microsoft.com/office/drawing/2014/main" id="{5D8931A6-8F46-4E40-AF45-4B4456B8D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6" name="Freeform 1072">
              <a:extLst>
                <a:ext uri="{FF2B5EF4-FFF2-40B4-BE49-F238E27FC236}">
                  <a16:creationId xmlns:a16="http://schemas.microsoft.com/office/drawing/2014/main" id="{D2C7B208-FBB4-47D0-A160-9D46B509F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7" name="Freeform 1073">
              <a:extLst>
                <a:ext uri="{FF2B5EF4-FFF2-40B4-BE49-F238E27FC236}">
                  <a16:creationId xmlns:a16="http://schemas.microsoft.com/office/drawing/2014/main" id="{51D8F70F-C65D-4522-963B-D4201BD74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8" name="Freeform 1074">
              <a:extLst>
                <a:ext uri="{FF2B5EF4-FFF2-40B4-BE49-F238E27FC236}">
                  <a16:creationId xmlns:a16="http://schemas.microsoft.com/office/drawing/2014/main" id="{45F4C5A8-0BD3-4697-834B-19C85405B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49" name="Group 1075">
              <a:extLst>
                <a:ext uri="{FF2B5EF4-FFF2-40B4-BE49-F238E27FC236}">
                  <a16:creationId xmlns:a16="http://schemas.microsoft.com/office/drawing/2014/main" id="{1A7E241F-31DC-4640-8072-7F4B522359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856" name="Freeform 1076">
                <a:extLst>
                  <a:ext uri="{FF2B5EF4-FFF2-40B4-BE49-F238E27FC236}">
                    <a16:creationId xmlns:a16="http://schemas.microsoft.com/office/drawing/2014/main" id="{BD4EF132-09C0-4666-BE16-A31EB2948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7" name="Freeform 1077">
                <a:extLst>
                  <a:ext uri="{FF2B5EF4-FFF2-40B4-BE49-F238E27FC236}">
                    <a16:creationId xmlns:a16="http://schemas.microsoft.com/office/drawing/2014/main" id="{D070A745-1E11-4249-8A60-8D7473521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8" name="Freeform 1078">
                <a:extLst>
                  <a:ext uri="{FF2B5EF4-FFF2-40B4-BE49-F238E27FC236}">
                    <a16:creationId xmlns:a16="http://schemas.microsoft.com/office/drawing/2014/main" id="{04CE3765-0BC0-43AF-B724-3A0F4F12B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9" name="Freeform 1079">
                <a:extLst>
                  <a:ext uri="{FF2B5EF4-FFF2-40B4-BE49-F238E27FC236}">
                    <a16:creationId xmlns:a16="http://schemas.microsoft.com/office/drawing/2014/main" id="{4D9C853B-F766-45B4-BE6A-592225980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0" name="Freeform 1080">
                <a:extLst>
                  <a:ext uri="{FF2B5EF4-FFF2-40B4-BE49-F238E27FC236}">
                    <a16:creationId xmlns:a16="http://schemas.microsoft.com/office/drawing/2014/main" id="{BF4BED44-CB6D-46CD-AA0B-105FD20B4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1" name="Freeform 1081">
                <a:extLst>
                  <a:ext uri="{FF2B5EF4-FFF2-40B4-BE49-F238E27FC236}">
                    <a16:creationId xmlns:a16="http://schemas.microsoft.com/office/drawing/2014/main" id="{52E496C6-7398-4A8E-914B-6E3C2784B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50" name="Freeform 1082">
              <a:extLst>
                <a:ext uri="{FF2B5EF4-FFF2-40B4-BE49-F238E27FC236}">
                  <a16:creationId xmlns:a16="http://schemas.microsoft.com/office/drawing/2014/main" id="{1683BE61-D4F2-4C19-BD55-4C7D21271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1" name="Freeform 1083">
              <a:extLst>
                <a:ext uri="{FF2B5EF4-FFF2-40B4-BE49-F238E27FC236}">
                  <a16:creationId xmlns:a16="http://schemas.microsoft.com/office/drawing/2014/main" id="{5B065500-E4C8-40B9-BFFC-9C00B5BD1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2" name="Freeform 1084">
              <a:extLst>
                <a:ext uri="{FF2B5EF4-FFF2-40B4-BE49-F238E27FC236}">
                  <a16:creationId xmlns:a16="http://schemas.microsoft.com/office/drawing/2014/main" id="{D3131E4B-1BC3-46FF-B2A2-510B63F8F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3" name="Freeform 1085">
              <a:extLst>
                <a:ext uri="{FF2B5EF4-FFF2-40B4-BE49-F238E27FC236}">
                  <a16:creationId xmlns:a16="http://schemas.microsoft.com/office/drawing/2014/main" id="{F41E6615-55F2-4D7D-8A5C-B8BC065D8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Freeform 1086">
              <a:extLst>
                <a:ext uri="{FF2B5EF4-FFF2-40B4-BE49-F238E27FC236}">
                  <a16:creationId xmlns:a16="http://schemas.microsoft.com/office/drawing/2014/main" id="{975BBB6A-F323-4623-9FC8-1DD5C20F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Freeform 1087">
              <a:extLst>
                <a:ext uri="{FF2B5EF4-FFF2-40B4-BE49-F238E27FC236}">
                  <a16:creationId xmlns:a16="http://schemas.microsoft.com/office/drawing/2014/main" id="{3396F3C4-09DF-4674-8F31-971D127EAEA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2" name="Group 590">
            <a:extLst>
              <a:ext uri="{FF2B5EF4-FFF2-40B4-BE49-F238E27FC236}">
                <a16:creationId xmlns:a16="http://schemas.microsoft.com/office/drawing/2014/main" id="{5ED04754-304D-413E-9A67-9821C3EAD00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20197" y="5673473"/>
            <a:ext cx="345630" cy="320302"/>
            <a:chOff x="2839" y="3501"/>
            <a:chExt cx="755" cy="803"/>
          </a:xfrm>
        </p:grpSpPr>
        <p:pic>
          <p:nvPicPr>
            <p:cNvPr id="863" name="Picture 591" descr="desktop_computer_stylized_medium">
              <a:extLst>
                <a:ext uri="{FF2B5EF4-FFF2-40B4-BE49-F238E27FC236}">
                  <a16:creationId xmlns:a16="http://schemas.microsoft.com/office/drawing/2014/main" id="{9712D5E7-BE31-417F-AE16-558450B31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4" name="Freeform 592">
              <a:extLst>
                <a:ext uri="{FF2B5EF4-FFF2-40B4-BE49-F238E27FC236}">
                  <a16:creationId xmlns:a16="http://schemas.microsoft.com/office/drawing/2014/main" id="{D0A7F215-3A5C-41E2-82AA-95D58E9F6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5" name="Group 590">
            <a:extLst>
              <a:ext uri="{FF2B5EF4-FFF2-40B4-BE49-F238E27FC236}">
                <a16:creationId xmlns:a16="http://schemas.microsoft.com/office/drawing/2014/main" id="{80D90017-C089-4774-82BF-95287765331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18422" y="5694946"/>
            <a:ext cx="345630" cy="320302"/>
            <a:chOff x="2839" y="3501"/>
            <a:chExt cx="755" cy="803"/>
          </a:xfrm>
        </p:grpSpPr>
        <p:pic>
          <p:nvPicPr>
            <p:cNvPr id="866" name="Picture 591" descr="desktop_computer_stylized_medium">
              <a:extLst>
                <a:ext uri="{FF2B5EF4-FFF2-40B4-BE49-F238E27FC236}">
                  <a16:creationId xmlns:a16="http://schemas.microsoft.com/office/drawing/2014/main" id="{C809B5F6-D107-4B68-92C9-061E12BE1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7" name="Freeform 592">
              <a:extLst>
                <a:ext uri="{FF2B5EF4-FFF2-40B4-BE49-F238E27FC236}">
                  <a16:creationId xmlns:a16="http://schemas.microsoft.com/office/drawing/2014/main" id="{631E3547-8508-47DD-9CA2-CFAE49724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8" name="Group 1064">
            <a:extLst>
              <a:ext uri="{FF2B5EF4-FFF2-40B4-BE49-F238E27FC236}">
                <a16:creationId xmlns:a16="http://schemas.microsoft.com/office/drawing/2014/main" id="{E118FE0A-CC4B-4602-9053-47BF4303F4E4}"/>
              </a:ext>
            </a:extLst>
          </p:cNvPr>
          <p:cNvGrpSpPr>
            <a:grpSpLocks/>
          </p:cNvGrpSpPr>
          <p:nvPr/>
        </p:nvGrpSpPr>
        <p:grpSpPr bwMode="auto">
          <a:xfrm>
            <a:off x="7101034" y="5963954"/>
            <a:ext cx="319264" cy="253379"/>
            <a:chOff x="877" y="1008"/>
            <a:chExt cx="2747" cy="2591"/>
          </a:xfrm>
        </p:grpSpPr>
        <p:pic>
          <p:nvPicPr>
            <p:cNvPr id="869" name="Picture 1065" descr="antenna_stylized">
              <a:extLst>
                <a:ext uri="{FF2B5EF4-FFF2-40B4-BE49-F238E27FC236}">
                  <a16:creationId xmlns:a16="http://schemas.microsoft.com/office/drawing/2014/main" id="{6E224696-D4B3-4E07-9F4E-EDA027286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0" name="Picture 1066" descr="laptop_keyboard">
              <a:extLst>
                <a:ext uri="{FF2B5EF4-FFF2-40B4-BE49-F238E27FC236}">
                  <a16:creationId xmlns:a16="http://schemas.microsoft.com/office/drawing/2014/main" id="{E18FCFAD-A816-4865-ACA5-AD4B91713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1" name="Freeform 1067">
              <a:extLst>
                <a:ext uri="{FF2B5EF4-FFF2-40B4-BE49-F238E27FC236}">
                  <a16:creationId xmlns:a16="http://schemas.microsoft.com/office/drawing/2014/main" id="{9874483A-FBCA-4844-88DF-36CE38AA4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72" name="Picture 1068" descr="screen">
              <a:extLst>
                <a:ext uri="{FF2B5EF4-FFF2-40B4-BE49-F238E27FC236}">
                  <a16:creationId xmlns:a16="http://schemas.microsoft.com/office/drawing/2014/main" id="{14AA1BA5-042A-4518-839F-99A868903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3" name="Freeform 1069">
              <a:extLst>
                <a:ext uri="{FF2B5EF4-FFF2-40B4-BE49-F238E27FC236}">
                  <a16:creationId xmlns:a16="http://schemas.microsoft.com/office/drawing/2014/main" id="{3159D947-262E-4A31-A800-7DC134CD4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Freeform 1070">
              <a:extLst>
                <a:ext uri="{FF2B5EF4-FFF2-40B4-BE49-F238E27FC236}">
                  <a16:creationId xmlns:a16="http://schemas.microsoft.com/office/drawing/2014/main" id="{2BB75462-BF60-428B-BD1D-5C0FD349B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5" name="Freeform 1071">
              <a:extLst>
                <a:ext uri="{FF2B5EF4-FFF2-40B4-BE49-F238E27FC236}">
                  <a16:creationId xmlns:a16="http://schemas.microsoft.com/office/drawing/2014/main" id="{6F255E4E-7ED7-4020-A26C-9962EC550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6" name="Freeform 1072">
              <a:extLst>
                <a:ext uri="{FF2B5EF4-FFF2-40B4-BE49-F238E27FC236}">
                  <a16:creationId xmlns:a16="http://schemas.microsoft.com/office/drawing/2014/main" id="{BC596C98-A69A-4B8B-84F8-2B2612B22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7" name="Freeform 1073">
              <a:extLst>
                <a:ext uri="{FF2B5EF4-FFF2-40B4-BE49-F238E27FC236}">
                  <a16:creationId xmlns:a16="http://schemas.microsoft.com/office/drawing/2014/main" id="{E82DF440-91A9-4163-AFFF-61574E453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8" name="Freeform 1074">
              <a:extLst>
                <a:ext uri="{FF2B5EF4-FFF2-40B4-BE49-F238E27FC236}">
                  <a16:creationId xmlns:a16="http://schemas.microsoft.com/office/drawing/2014/main" id="{08024E04-210A-4348-A8DE-E0A3B369A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79" name="Group 1075">
              <a:extLst>
                <a:ext uri="{FF2B5EF4-FFF2-40B4-BE49-F238E27FC236}">
                  <a16:creationId xmlns:a16="http://schemas.microsoft.com/office/drawing/2014/main" id="{3197E465-0C16-4BD4-ACF3-790A71CBF6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886" name="Freeform 1076">
                <a:extLst>
                  <a:ext uri="{FF2B5EF4-FFF2-40B4-BE49-F238E27FC236}">
                    <a16:creationId xmlns:a16="http://schemas.microsoft.com/office/drawing/2014/main" id="{C759EE81-3FE2-4F43-B0D8-242646001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7" name="Freeform 1077">
                <a:extLst>
                  <a:ext uri="{FF2B5EF4-FFF2-40B4-BE49-F238E27FC236}">
                    <a16:creationId xmlns:a16="http://schemas.microsoft.com/office/drawing/2014/main" id="{230581C1-2BE0-4235-9DDE-AF8D5C70B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1078">
                <a:extLst>
                  <a:ext uri="{FF2B5EF4-FFF2-40B4-BE49-F238E27FC236}">
                    <a16:creationId xmlns:a16="http://schemas.microsoft.com/office/drawing/2014/main" id="{C0462EE0-7B0F-448E-B853-C3A1F115A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1079">
                <a:extLst>
                  <a:ext uri="{FF2B5EF4-FFF2-40B4-BE49-F238E27FC236}">
                    <a16:creationId xmlns:a16="http://schemas.microsoft.com/office/drawing/2014/main" id="{263D434D-87B1-4754-ADDC-CDB271541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1080">
                <a:extLst>
                  <a:ext uri="{FF2B5EF4-FFF2-40B4-BE49-F238E27FC236}">
                    <a16:creationId xmlns:a16="http://schemas.microsoft.com/office/drawing/2014/main" id="{A6554572-2E22-48ED-8DCF-AED886D61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1" name="Freeform 1081">
                <a:extLst>
                  <a:ext uri="{FF2B5EF4-FFF2-40B4-BE49-F238E27FC236}">
                    <a16:creationId xmlns:a16="http://schemas.microsoft.com/office/drawing/2014/main" id="{A5F2B986-5649-4A4A-BC4E-9FFB8A424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80" name="Freeform 1082">
              <a:extLst>
                <a:ext uri="{FF2B5EF4-FFF2-40B4-BE49-F238E27FC236}">
                  <a16:creationId xmlns:a16="http://schemas.microsoft.com/office/drawing/2014/main" id="{BE1B355E-EB2C-4A8B-89FD-EFA0B96E9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1" name="Freeform 1083">
              <a:extLst>
                <a:ext uri="{FF2B5EF4-FFF2-40B4-BE49-F238E27FC236}">
                  <a16:creationId xmlns:a16="http://schemas.microsoft.com/office/drawing/2014/main" id="{FB9227BF-72CF-421B-9184-5D688E7B5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2" name="Freeform 1084">
              <a:extLst>
                <a:ext uri="{FF2B5EF4-FFF2-40B4-BE49-F238E27FC236}">
                  <a16:creationId xmlns:a16="http://schemas.microsoft.com/office/drawing/2014/main" id="{F87B87F3-85CC-4DFE-8EDE-904E12592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3" name="Freeform 1085">
              <a:extLst>
                <a:ext uri="{FF2B5EF4-FFF2-40B4-BE49-F238E27FC236}">
                  <a16:creationId xmlns:a16="http://schemas.microsoft.com/office/drawing/2014/main" id="{02BF79E6-C661-484B-B198-ACDA596F4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4" name="Freeform 1086">
              <a:extLst>
                <a:ext uri="{FF2B5EF4-FFF2-40B4-BE49-F238E27FC236}">
                  <a16:creationId xmlns:a16="http://schemas.microsoft.com/office/drawing/2014/main" id="{39EA337A-BE96-4E8D-9198-4BE50079C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5" name="Freeform 1087">
              <a:extLst>
                <a:ext uri="{FF2B5EF4-FFF2-40B4-BE49-F238E27FC236}">
                  <a16:creationId xmlns:a16="http://schemas.microsoft.com/office/drawing/2014/main" id="{7609202E-3DDE-442E-97E5-F0B79FC8959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92" name="Freeform 984">
            <a:extLst>
              <a:ext uri="{FF2B5EF4-FFF2-40B4-BE49-F238E27FC236}">
                <a16:creationId xmlns:a16="http://schemas.microsoft.com/office/drawing/2014/main" id="{9C836EB2-C78E-4377-9152-E2F316EECBFA}"/>
              </a:ext>
            </a:extLst>
          </p:cNvPr>
          <p:cNvSpPr>
            <a:spLocks/>
          </p:cNvSpPr>
          <p:nvPr/>
        </p:nvSpPr>
        <p:spPr bwMode="auto">
          <a:xfrm>
            <a:off x="7719881" y="5805787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3" name="Freeform 986">
            <a:extLst>
              <a:ext uri="{FF2B5EF4-FFF2-40B4-BE49-F238E27FC236}">
                <a16:creationId xmlns:a16="http://schemas.microsoft.com/office/drawing/2014/main" id="{4531F00B-E612-4FA6-A704-7990BB4A0DD1}"/>
              </a:ext>
            </a:extLst>
          </p:cNvPr>
          <p:cNvSpPr>
            <a:spLocks/>
          </p:cNvSpPr>
          <p:nvPr/>
        </p:nvSpPr>
        <p:spPr bwMode="auto">
          <a:xfrm>
            <a:off x="7726258" y="5825739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4" name="Freeform 987">
            <a:extLst>
              <a:ext uri="{FF2B5EF4-FFF2-40B4-BE49-F238E27FC236}">
                <a16:creationId xmlns:a16="http://schemas.microsoft.com/office/drawing/2014/main" id="{A3EA9EA8-8251-4F07-B929-802414D65C84}"/>
              </a:ext>
            </a:extLst>
          </p:cNvPr>
          <p:cNvSpPr>
            <a:spLocks/>
          </p:cNvSpPr>
          <p:nvPr/>
        </p:nvSpPr>
        <p:spPr bwMode="auto">
          <a:xfrm>
            <a:off x="7721806" y="5981569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5" name="Rectangle 988">
            <a:extLst>
              <a:ext uri="{FF2B5EF4-FFF2-40B4-BE49-F238E27FC236}">
                <a16:creationId xmlns:a16="http://schemas.microsoft.com/office/drawing/2014/main" id="{0B99F441-A9C3-457F-BCDC-CF70BB734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587" y="5843215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896" name="Group 989">
            <a:extLst>
              <a:ext uri="{FF2B5EF4-FFF2-40B4-BE49-F238E27FC236}">
                <a16:creationId xmlns:a16="http://schemas.microsoft.com/office/drawing/2014/main" id="{94A3DAB5-68A4-4F01-8FA6-964325B8BCA5}"/>
              </a:ext>
            </a:extLst>
          </p:cNvPr>
          <p:cNvGrpSpPr>
            <a:grpSpLocks/>
          </p:cNvGrpSpPr>
          <p:nvPr/>
        </p:nvGrpSpPr>
        <p:grpSpPr bwMode="auto">
          <a:xfrm>
            <a:off x="7657437" y="5840011"/>
            <a:ext cx="69903" cy="21117"/>
            <a:chOff x="614" y="2568"/>
            <a:chExt cx="725" cy="139"/>
          </a:xfrm>
        </p:grpSpPr>
        <p:sp>
          <p:nvSpPr>
            <p:cNvPr id="897" name="AutoShape 990">
              <a:extLst>
                <a:ext uri="{FF2B5EF4-FFF2-40B4-BE49-F238E27FC236}">
                  <a16:creationId xmlns:a16="http://schemas.microsoft.com/office/drawing/2014/main" id="{4CC8351F-E301-440F-93FB-6CEA928FF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98" name="AutoShape 991">
              <a:extLst>
                <a:ext uri="{FF2B5EF4-FFF2-40B4-BE49-F238E27FC236}">
                  <a16:creationId xmlns:a16="http://schemas.microsoft.com/office/drawing/2014/main" id="{8963E969-57F9-4D77-941D-02B9FF4F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99" name="Rectangle 992">
            <a:extLst>
              <a:ext uri="{FF2B5EF4-FFF2-40B4-BE49-F238E27FC236}">
                <a16:creationId xmlns:a16="http://schemas.microsoft.com/office/drawing/2014/main" id="{991888D3-D7E5-4A6A-9076-1FF7BE866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790" y="5891566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900" name="Group 993">
            <a:extLst>
              <a:ext uri="{FF2B5EF4-FFF2-40B4-BE49-F238E27FC236}">
                <a16:creationId xmlns:a16="http://schemas.microsoft.com/office/drawing/2014/main" id="{52C56616-03AD-4CF7-A445-69E97975117E}"/>
              </a:ext>
            </a:extLst>
          </p:cNvPr>
          <p:cNvGrpSpPr>
            <a:grpSpLocks/>
          </p:cNvGrpSpPr>
          <p:nvPr/>
        </p:nvGrpSpPr>
        <p:grpSpPr bwMode="auto">
          <a:xfrm>
            <a:off x="7657197" y="5887488"/>
            <a:ext cx="69903" cy="19515"/>
            <a:chOff x="614" y="2568"/>
            <a:chExt cx="725" cy="139"/>
          </a:xfrm>
        </p:grpSpPr>
        <p:sp>
          <p:nvSpPr>
            <p:cNvPr id="901" name="AutoShape 994">
              <a:extLst>
                <a:ext uri="{FF2B5EF4-FFF2-40B4-BE49-F238E27FC236}">
                  <a16:creationId xmlns:a16="http://schemas.microsoft.com/office/drawing/2014/main" id="{1CADE24A-3F01-48A5-921A-032635372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2" name="AutoShape 995">
              <a:extLst>
                <a:ext uri="{FF2B5EF4-FFF2-40B4-BE49-F238E27FC236}">
                  <a16:creationId xmlns:a16="http://schemas.microsoft.com/office/drawing/2014/main" id="{63CEE75F-249D-42B3-BC78-F050F76FA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903" name="Rectangle 996">
            <a:extLst>
              <a:ext uri="{FF2B5EF4-FFF2-40B4-BE49-F238E27FC236}">
                <a16:creationId xmlns:a16="http://schemas.microsoft.com/office/drawing/2014/main" id="{41032C37-42E1-470A-8FAD-5D0133030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790" y="5939917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04" name="Rectangle 997">
            <a:extLst>
              <a:ext uri="{FF2B5EF4-FFF2-40B4-BE49-F238E27FC236}">
                <a16:creationId xmlns:a16="http://schemas.microsoft.com/office/drawing/2014/main" id="{3411B47F-CE95-4788-9307-69537A130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993" y="5983754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905" name="Group 998">
            <a:extLst>
              <a:ext uri="{FF2B5EF4-FFF2-40B4-BE49-F238E27FC236}">
                <a16:creationId xmlns:a16="http://schemas.microsoft.com/office/drawing/2014/main" id="{18D75C91-5F90-4536-8BC2-5AC8C93C1CF3}"/>
              </a:ext>
            </a:extLst>
          </p:cNvPr>
          <p:cNvGrpSpPr>
            <a:grpSpLocks/>
          </p:cNvGrpSpPr>
          <p:nvPr/>
        </p:nvGrpSpPr>
        <p:grpSpPr bwMode="auto">
          <a:xfrm>
            <a:off x="7655753" y="5979676"/>
            <a:ext cx="70024" cy="21991"/>
            <a:chOff x="614" y="2568"/>
            <a:chExt cx="725" cy="139"/>
          </a:xfrm>
        </p:grpSpPr>
        <p:sp>
          <p:nvSpPr>
            <p:cNvPr id="906" name="AutoShape 999">
              <a:extLst>
                <a:ext uri="{FF2B5EF4-FFF2-40B4-BE49-F238E27FC236}">
                  <a16:creationId xmlns:a16="http://schemas.microsoft.com/office/drawing/2014/main" id="{C348E8A2-AB50-4F14-A00C-71C3793E7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07" name="AutoShape 1000">
              <a:extLst>
                <a:ext uri="{FF2B5EF4-FFF2-40B4-BE49-F238E27FC236}">
                  <a16:creationId xmlns:a16="http://schemas.microsoft.com/office/drawing/2014/main" id="{C314AE3F-37D2-4D86-BCC2-567DC1888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908" name="Freeform 1001">
            <a:extLst>
              <a:ext uri="{FF2B5EF4-FFF2-40B4-BE49-F238E27FC236}">
                <a16:creationId xmlns:a16="http://schemas.microsoft.com/office/drawing/2014/main" id="{020CF244-05BB-4EC9-A9EC-43CBB9754883}"/>
              </a:ext>
            </a:extLst>
          </p:cNvPr>
          <p:cNvSpPr>
            <a:spLocks/>
          </p:cNvSpPr>
          <p:nvPr/>
        </p:nvSpPr>
        <p:spPr bwMode="auto">
          <a:xfrm>
            <a:off x="7722288" y="5939917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9" name="Group 1002">
            <a:extLst>
              <a:ext uri="{FF2B5EF4-FFF2-40B4-BE49-F238E27FC236}">
                <a16:creationId xmlns:a16="http://schemas.microsoft.com/office/drawing/2014/main" id="{8CE7E604-9E67-4F21-A3B3-C59BF7DA9374}"/>
              </a:ext>
            </a:extLst>
          </p:cNvPr>
          <p:cNvGrpSpPr>
            <a:grpSpLocks/>
          </p:cNvGrpSpPr>
          <p:nvPr/>
        </p:nvGrpSpPr>
        <p:grpSpPr bwMode="auto">
          <a:xfrm>
            <a:off x="7656234" y="5935985"/>
            <a:ext cx="70024" cy="20243"/>
            <a:chOff x="614" y="2568"/>
            <a:chExt cx="725" cy="139"/>
          </a:xfrm>
        </p:grpSpPr>
        <p:sp>
          <p:nvSpPr>
            <p:cNvPr id="910" name="AutoShape 1003">
              <a:extLst>
                <a:ext uri="{FF2B5EF4-FFF2-40B4-BE49-F238E27FC236}">
                  <a16:creationId xmlns:a16="http://schemas.microsoft.com/office/drawing/2014/main" id="{3087FBF5-9D8D-4E01-AC8E-B1D25D9E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11" name="AutoShape 1004">
              <a:extLst>
                <a:ext uri="{FF2B5EF4-FFF2-40B4-BE49-F238E27FC236}">
                  <a16:creationId xmlns:a16="http://schemas.microsoft.com/office/drawing/2014/main" id="{AEB7F1D0-CF0E-44D7-97BE-23F982786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912" name="Rectangle 1005">
            <a:extLst>
              <a:ext uri="{FF2B5EF4-FFF2-40B4-BE49-F238E27FC236}">
                <a16:creationId xmlns:a16="http://schemas.microsoft.com/office/drawing/2014/main" id="{7E5836BC-B443-4BF3-B5EE-CC5E2D27A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234" y="5805204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13" name="Freeform 1006">
            <a:extLst>
              <a:ext uri="{FF2B5EF4-FFF2-40B4-BE49-F238E27FC236}">
                <a16:creationId xmlns:a16="http://schemas.microsoft.com/office/drawing/2014/main" id="{B8B4C9DF-B26D-4344-9A8F-F8095DA442F8}"/>
              </a:ext>
            </a:extLst>
          </p:cNvPr>
          <p:cNvSpPr>
            <a:spLocks/>
          </p:cNvSpPr>
          <p:nvPr/>
        </p:nvSpPr>
        <p:spPr bwMode="auto">
          <a:xfrm>
            <a:off x="7725175" y="5889382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4" name="Freeform 1007">
            <a:extLst>
              <a:ext uri="{FF2B5EF4-FFF2-40B4-BE49-F238E27FC236}">
                <a16:creationId xmlns:a16="http://schemas.microsoft.com/office/drawing/2014/main" id="{BC8EC846-C704-4F9F-86B8-A26B245E1139}"/>
              </a:ext>
            </a:extLst>
          </p:cNvPr>
          <p:cNvSpPr>
            <a:spLocks/>
          </p:cNvSpPr>
          <p:nvPr/>
        </p:nvSpPr>
        <p:spPr bwMode="auto">
          <a:xfrm>
            <a:off x="7725536" y="5841759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5" name="Oval 1008">
            <a:extLst>
              <a:ext uri="{FF2B5EF4-FFF2-40B4-BE49-F238E27FC236}">
                <a16:creationId xmlns:a16="http://schemas.microsoft.com/office/drawing/2014/main" id="{56D58DD8-2BC1-4B2C-83D6-D4B873ED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9599" y="6122982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16" name="Freeform 1009">
            <a:extLst>
              <a:ext uri="{FF2B5EF4-FFF2-40B4-BE49-F238E27FC236}">
                <a16:creationId xmlns:a16="http://schemas.microsoft.com/office/drawing/2014/main" id="{B8522EC0-FAFC-4C56-A664-9B6323E38BB3}"/>
              </a:ext>
            </a:extLst>
          </p:cNvPr>
          <p:cNvSpPr>
            <a:spLocks/>
          </p:cNvSpPr>
          <p:nvPr/>
        </p:nvSpPr>
        <p:spPr bwMode="auto">
          <a:xfrm>
            <a:off x="7723972" y="6123419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7" name="AutoShape 1010">
            <a:extLst>
              <a:ext uri="{FF2B5EF4-FFF2-40B4-BE49-F238E27FC236}">
                <a16:creationId xmlns:a16="http://schemas.microsoft.com/office/drawing/2014/main" id="{4920EF28-B124-489D-9F60-8E3429DF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4165" y="6132303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18" name="AutoShape 1011">
            <a:extLst>
              <a:ext uri="{FF2B5EF4-FFF2-40B4-BE49-F238E27FC236}">
                <a16:creationId xmlns:a16="http://schemas.microsoft.com/office/drawing/2014/main" id="{5A2BCC1C-FA92-4B54-9BC4-847923907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587" y="6137982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19" name="Oval 1012">
            <a:extLst>
              <a:ext uri="{FF2B5EF4-FFF2-40B4-BE49-F238E27FC236}">
                <a16:creationId xmlns:a16="http://schemas.microsoft.com/office/drawing/2014/main" id="{DA8215C7-80D1-4DCA-9E7E-AD8AB9288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498" y="608963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0" name="Oval 1013">
            <a:extLst>
              <a:ext uri="{FF2B5EF4-FFF2-40B4-BE49-F238E27FC236}">
                <a16:creationId xmlns:a16="http://schemas.microsoft.com/office/drawing/2014/main" id="{693C08A8-5E41-43CD-A999-3B68ACCBE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155" y="6089631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1" name="Oval 1014">
            <a:extLst>
              <a:ext uri="{FF2B5EF4-FFF2-40B4-BE49-F238E27FC236}">
                <a16:creationId xmlns:a16="http://schemas.microsoft.com/office/drawing/2014/main" id="{75688D47-ABA0-4C22-B628-F6401A1F4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489" y="608963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" name="Rectangle 1015">
            <a:extLst>
              <a:ext uri="{FF2B5EF4-FFF2-40B4-BE49-F238E27FC236}">
                <a16:creationId xmlns:a16="http://schemas.microsoft.com/office/drawing/2014/main" id="{83F640A7-1769-495F-96F8-BDE75DB77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5698" y="6010260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923" name="Group 590">
            <a:extLst>
              <a:ext uri="{FF2B5EF4-FFF2-40B4-BE49-F238E27FC236}">
                <a16:creationId xmlns:a16="http://schemas.microsoft.com/office/drawing/2014/main" id="{0C7650E0-6668-47B6-AFBA-03AC4ACA44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340269" y="5449876"/>
            <a:ext cx="345630" cy="320302"/>
            <a:chOff x="2839" y="3501"/>
            <a:chExt cx="755" cy="803"/>
          </a:xfrm>
        </p:grpSpPr>
        <p:pic>
          <p:nvPicPr>
            <p:cNvPr id="924" name="Picture 591" descr="desktop_computer_stylized_medium">
              <a:extLst>
                <a:ext uri="{FF2B5EF4-FFF2-40B4-BE49-F238E27FC236}">
                  <a16:creationId xmlns:a16="http://schemas.microsoft.com/office/drawing/2014/main" id="{6685F9CC-090F-406B-BC38-8664732D2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5" name="Freeform 592">
              <a:extLst>
                <a:ext uri="{FF2B5EF4-FFF2-40B4-BE49-F238E27FC236}">
                  <a16:creationId xmlns:a16="http://schemas.microsoft.com/office/drawing/2014/main" id="{FAC58F7A-C19B-448D-B706-1ED70090B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26" name="Rectangle 925">
            <a:extLst>
              <a:ext uri="{FF2B5EF4-FFF2-40B4-BE49-F238E27FC236}">
                <a16:creationId xmlns:a16="http://schemas.microsoft.com/office/drawing/2014/main" id="{D0811ABE-60E7-41E7-9813-16E9287BA471}"/>
              </a:ext>
            </a:extLst>
          </p:cNvPr>
          <p:cNvSpPr/>
          <p:nvPr/>
        </p:nvSpPr>
        <p:spPr>
          <a:xfrm>
            <a:off x="4106204" y="1534730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7" name="Group 652">
            <a:extLst>
              <a:ext uri="{FF2B5EF4-FFF2-40B4-BE49-F238E27FC236}">
                <a16:creationId xmlns:a16="http://schemas.microsoft.com/office/drawing/2014/main" id="{D45BA178-BA0F-4B97-8CDC-C1A3119AD1CA}"/>
              </a:ext>
            </a:extLst>
          </p:cNvPr>
          <p:cNvGrpSpPr>
            <a:grpSpLocks/>
          </p:cNvGrpSpPr>
          <p:nvPr/>
        </p:nvGrpSpPr>
        <p:grpSpPr bwMode="auto">
          <a:xfrm>
            <a:off x="5316512" y="2028541"/>
            <a:ext cx="415925" cy="385763"/>
            <a:chOff x="2751" y="1851"/>
            <a:chExt cx="462" cy="478"/>
          </a:xfrm>
        </p:grpSpPr>
        <p:pic>
          <p:nvPicPr>
            <p:cNvPr id="928" name="Picture 653" descr="iphone_stylized_small">
              <a:extLst>
                <a:ext uri="{FF2B5EF4-FFF2-40B4-BE49-F238E27FC236}">
                  <a16:creationId xmlns:a16="http://schemas.microsoft.com/office/drawing/2014/main" id="{EE3D28D4-842C-4B2D-A370-C67B9B20B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9" name="Picture 654" descr="antenna_radiation_stylized">
              <a:extLst>
                <a:ext uri="{FF2B5EF4-FFF2-40B4-BE49-F238E27FC236}">
                  <a16:creationId xmlns:a16="http://schemas.microsoft.com/office/drawing/2014/main" id="{3DC63465-F0A9-485C-87EA-981763AA6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30" name="Oval 929">
            <a:extLst>
              <a:ext uri="{FF2B5EF4-FFF2-40B4-BE49-F238E27FC236}">
                <a16:creationId xmlns:a16="http://schemas.microsoft.com/office/drawing/2014/main" id="{8DF5142D-DD65-44E6-9AA7-A2AF35C42615}"/>
              </a:ext>
            </a:extLst>
          </p:cNvPr>
          <p:cNvSpPr/>
          <p:nvPr/>
        </p:nvSpPr>
        <p:spPr>
          <a:xfrm>
            <a:off x="5246612" y="1982987"/>
            <a:ext cx="612303" cy="5100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1" name="Oval 930">
            <a:extLst>
              <a:ext uri="{FF2B5EF4-FFF2-40B4-BE49-F238E27FC236}">
                <a16:creationId xmlns:a16="http://schemas.microsoft.com/office/drawing/2014/main" id="{0B5C992D-04EA-4344-BC2B-4ECA9B083FC3}"/>
              </a:ext>
            </a:extLst>
          </p:cNvPr>
          <p:cNvSpPr/>
          <p:nvPr/>
        </p:nvSpPr>
        <p:spPr>
          <a:xfrm>
            <a:off x="7389738" y="5723588"/>
            <a:ext cx="612303" cy="5100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2" name="Freeform 917">
            <a:extLst>
              <a:ext uri="{FF2B5EF4-FFF2-40B4-BE49-F238E27FC236}">
                <a16:creationId xmlns:a16="http://schemas.microsoft.com/office/drawing/2014/main" id="{2BFA1E42-E62D-4305-BF11-814A0A15F93B}"/>
              </a:ext>
            </a:extLst>
          </p:cNvPr>
          <p:cNvSpPr>
            <a:spLocks/>
          </p:cNvSpPr>
          <p:nvPr/>
        </p:nvSpPr>
        <p:spPr bwMode="auto">
          <a:xfrm>
            <a:off x="5572133" y="1359530"/>
            <a:ext cx="304800" cy="942975"/>
          </a:xfrm>
          <a:custGeom>
            <a:avLst/>
            <a:gdLst>
              <a:gd name="T0" fmla="*/ 0 w 192"/>
              <a:gd name="T1" fmla="*/ 594 h 594"/>
              <a:gd name="T2" fmla="*/ 192 w 192"/>
              <a:gd name="T3" fmla="*/ 0 h 594"/>
              <a:gd name="T4" fmla="*/ 192 w 192"/>
              <a:gd name="T5" fmla="*/ 515 h 594"/>
              <a:gd name="T6" fmla="*/ 0 w 192"/>
              <a:gd name="T7" fmla="*/ 594 h 594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594"/>
              <a:gd name="T14" fmla="*/ 192 w 192"/>
              <a:gd name="T15" fmla="*/ 594 h 5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594">
                <a:moveTo>
                  <a:pt x="0" y="594"/>
                </a:moveTo>
                <a:lnTo>
                  <a:pt x="192" y="0"/>
                </a:lnTo>
                <a:lnTo>
                  <a:pt x="192" y="515"/>
                </a:lnTo>
                <a:lnTo>
                  <a:pt x="0" y="59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33" name="Group 932">
            <a:extLst>
              <a:ext uri="{FF2B5EF4-FFF2-40B4-BE49-F238E27FC236}">
                <a16:creationId xmlns:a16="http://schemas.microsoft.com/office/drawing/2014/main" id="{ACA1923D-A49D-4DCE-AA2A-F18E05882D56}"/>
              </a:ext>
            </a:extLst>
          </p:cNvPr>
          <p:cNvGrpSpPr/>
          <p:nvPr/>
        </p:nvGrpSpPr>
        <p:grpSpPr>
          <a:xfrm>
            <a:off x="7855203" y="4911788"/>
            <a:ext cx="880622" cy="861812"/>
            <a:chOff x="10288915" y="4742972"/>
            <a:chExt cx="880622" cy="861812"/>
          </a:xfrm>
        </p:grpSpPr>
        <p:grpSp>
          <p:nvGrpSpPr>
            <p:cNvPr id="934" name="Group 950">
              <a:extLst>
                <a:ext uri="{FF2B5EF4-FFF2-40B4-BE49-F238E27FC236}">
                  <a16:creationId xmlns:a16="http://schemas.microsoft.com/office/drawing/2014/main" id="{77ED4F7C-2E98-4570-A283-3054892106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8915" y="5273951"/>
              <a:ext cx="177192" cy="330833"/>
              <a:chOff x="4140" y="429"/>
              <a:chExt cx="1425" cy="2396"/>
            </a:xfrm>
          </p:grpSpPr>
          <p:sp>
            <p:nvSpPr>
              <p:cNvPr id="942" name="Freeform 951">
                <a:extLst>
                  <a:ext uri="{FF2B5EF4-FFF2-40B4-BE49-F238E27FC236}">
                    <a16:creationId xmlns:a16="http://schemas.microsoft.com/office/drawing/2014/main" id="{A9497C5B-0766-42DD-AC62-441668A45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3" name="Rectangle 952">
                <a:extLst>
                  <a:ext uri="{FF2B5EF4-FFF2-40B4-BE49-F238E27FC236}">
                    <a16:creationId xmlns:a16="http://schemas.microsoft.com/office/drawing/2014/main" id="{89FC6445-D5CC-40D2-866B-5FC13AF5E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44" name="Freeform 953">
                <a:extLst>
                  <a:ext uri="{FF2B5EF4-FFF2-40B4-BE49-F238E27FC236}">
                    <a16:creationId xmlns:a16="http://schemas.microsoft.com/office/drawing/2014/main" id="{360CBD3F-316A-4351-A2E1-00CFF06FF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54">
                <a:extLst>
                  <a:ext uri="{FF2B5EF4-FFF2-40B4-BE49-F238E27FC236}">
                    <a16:creationId xmlns:a16="http://schemas.microsoft.com/office/drawing/2014/main" id="{9D74FACC-E320-430B-8D2E-522312B6B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Rectangle 955">
                <a:extLst>
                  <a:ext uri="{FF2B5EF4-FFF2-40B4-BE49-F238E27FC236}">
                    <a16:creationId xmlns:a16="http://schemas.microsoft.com/office/drawing/2014/main" id="{6B598E35-E67D-412F-97C6-6FC57C0E5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947" name="Group 956">
                <a:extLst>
                  <a:ext uri="{FF2B5EF4-FFF2-40B4-BE49-F238E27FC236}">
                    <a16:creationId xmlns:a16="http://schemas.microsoft.com/office/drawing/2014/main" id="{465A486F-ECE7-43DC-88B0-61322B1278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72" name="AutoShape 957">
                  <a:extLst>
                    <a:ext uri="{FF2B5EF4-FFF2-40B4-BE49-F238E27FC236}">
                      <a16:creationId xmlns:a16="http://schemas.microsoft.com/office/drawing/2014/main" id="{383BEE4D-A252-4A0C-87A0-BB3B0C1FD4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3" name="AutoShape 958">
                  <a:extLst>
                    <a:ext uri="{FF2B5EF4-FFF2-40B4-BE49-F238E27FC236}">
                      <a16:creationId xmlns:a16="http://schemas.microsoft.com/office/drawing/2014/main" id="{79400DDE-AFC4-41B2-A9CD-9082CD8423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8" name="Rectangle 959">
                <a:extLst>
                  <a:ext uri="{FF2B5EF4-FFF2-40B4-BE49-F238E27FC236}">
                    <a16:creationId xmlns:a16="http://schemas.microsoft.com/office/drawing/2014/main" id="{6A8387EC-137C-4ABF-A970-82AA34FD0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949" name="Group 960">
                <a:extLst>
                  <a:ext uri="{FF2B5EF4-FFF2-40B4-BE49-F238E27FC236}">
                    <a16:creationId xmlns:a16="http://schemas.microsoft.com/office/drawing/2014/main" id="{D4123FE6-10C0-456D-8DCA-6D89FF3E0C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70" name="AutoShape 961">
                  <a:extLst>
                    <a:ext uri="{FF2B5EF4-FFF2-40B4-BE49-F238E27FC236}">
                      <a16:creationId xmlns:a16="http://schemas.microsoft.com/office/drawing/2014/main" id="{F2764AB3-3076-493C-9991-5E03D9560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1" name="AutoShape 962">
                  <a:extLst>
                    <a:ext uri="{FF2B5EF4-FFF2-40B4-BE49-F238E27FC236}">
                      <a16:creationId xmlns:a16="http://schemas.microsoft.com/office/drawing/2014/main" id="{4BD33AC8-CEF8-48EF-B1A1-6B2259F06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50" name="Rectangle 963">
                <a:extLst>
                  <a:ext uri="{FF2B5EF4-FFF2-40B4-BE49-F238E27FC236}">
                    <a16:creationId xmlns:a16="http://schemas.microsoft.com/office/drawing/2014/main" id="{5445C3F9-0102-4443-B73F-DB5846D07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51" name="Rectangle 964">
                <a:extLst>
                  <a:ext uri="{FF2B5EF4-FFF2-40B4-BE49-F238E27FC236}">
                    <a16:creationId xmlns:a16="http://schemas.microsoft.com/office/drawing/2014/main" id="{5C1DCBB4-2D99-48D9-A108-77A132E35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952" name="Group 965">
                <a:extLst>
                  <a:ext uri="{FF2B5EF4-FFF2-40B4-BE49-F238E27FC236}">
                    <a16:creationId xmlns:a16="http://schemas.microsoft.com/office/drawing/2014/main" id="{015548C4-4E88-4133-BD03-67D5983EA3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68" name="AutoShape 966">
                  <a:extLst>
                    <a:ext uri="{FF2B5EF4-FFF2-40B4-BE49-F238E27FC236}">
                      <a16:creationId xmlns:a16="http://schemas.microsoft.com/office/drawing/2014/main" id="{86E11FA7-BD45-4533-BDE5-054F7F6A6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9" name="AutoShape 967">
                  <a:extLst>
                    <a:ext uri="{FF2B5EF4-FFF2-40B4-BE49-F238E27FC236}">
                      <a16:creationId xmlns:a16="http://schemas.microsoft.com/office/drawing/2014/main" id="{22843C1E-D7A1-44CC-B6DD-02EE49D5A3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53" name="Freeform 968">
                <a:extLst>
                  <a:ext uri="{FF2B5EF4-FFF2-40B4-BE49-F238E27FC236}">
                    <a16:creationId xmlns:a16="http://schemas.microsoft.com/office/drawing/2014/main" id="{C76DD403-51DC-4B8C-BAC3-84FBAAC2A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54" name="Group 969">
                <a:extLst>
                  <a:ext uri="{FF2B5EF4-FFF2-40B4-BE49-F238E27FC236}">
                    <a16:creationId xmlns:a16="http://schemas.microsoft.com/office/drawing/2014/main" id="{97113508-E56E-4F84-B655-7894E76344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66" name="AutoShape 970">
                  <a:extLst>
                    <a:ext uri="{FF2B5EF4-FFF2-40B4-BE49-F238E27FC236}">
                      <a16:creationId xmlns:a16="http://schemas.microsoft.com/office/drawing/2014/main" id="{187993A0-1F1B-427B-A63B-3DD70EA59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7" name="AutoShape 971">
                  <a:extLst>
                    <a:ext uri="{FF2B5EF4-FFF2-40B4-BE49-F238E27FC236}">
                      <a16:creationId xmlns:a16="http://schemas.microsoft.com/office/drawing/2014/main" id="{E5BDAA49-03BB-4673-83EC-E188D6995E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55" name="Rectangle 972">
                <a:extLst>
                  <a:ext uri="{FF2B5EF4-FFF2-40B4-BE49-F238E27FC236}">
                    <a16:creationId xmlns:a16="http://schemas.microsoft.com/office/drawing/2014/main" id="{C6B3A102-9DF1-4E6A-B65A-12454DDCA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56" name="Freeform 973">
                <a:extLst>
                  <a:ext uri="{FF2B5EF4-FFF2-40B4-BE49-F238E27FC236}">
                    <a16:creationId xmlns:a16="http://schemas.microsoft.com/office/drawing/2014/main" id="{D0627462-69B8-451C-8D22-A82DA5B8F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7" name="Freeform 974">
                <a:extLst>
                  <a:ext uri="{FF2B5EF4-FFF2-40B4-BE49-F238E27FC236}">
                    <a16:creationId xmlns:a16="http://schemas.microsoft.com/office/drawing/2014/main" id="{B5E3CE7F-5EF0-48FA-AA35-89EB7C2D9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Oval 975">
                <a:extLst>
                  <a:ext uri="{FF2B5EF4-FFF2-40B4-BE49-F238E27FC236}">
                    <a16:creationId xmlns:a16="http://schemas.microsoft.com/office/drawing/2014/main" id="{5150E30B-75B2-43D3-8CF0-55CA60B2A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59" name="Freeform 976">
                <a:extLst>
                  <a:ext uri="{FF2B5EF4-FFF2-40B4-BE49-F238E27FC236}">
                    <a16:creationId xmlns:a16="http://schemas.microsoft.com/office/drawing/2014/main" id="{62A355FD-C2E0-4FA0-B851-3AC1D94CB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AutoShape 977">
                <a:extLst>
                  <a:ext uri="{FF2B5EF4-FFF2-40B4-BE49-F238E27FC236}">
                    <a16:creationId xmlns:a16="http://schemas.microsoft.com/office/drawing/2014/main" id="{AB2E300E-38E1-421E-9057-A4772AF53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61" name="AutoShape 978">
                <a:extLst>
                  <a:ext uri="{FF2B5EF4-FFF2-40B4-BE49-F238E27FC236}">
                    <a16:creationId xmlns:a16="http://schemas.microsoft.com/office/drawing/2014/main" id="{E7DC3381-2E24-4D2B-8705-DC08C18CD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62" name="Oval 979">
                <a:extLst>
                  <a:ext uri="{FF2B5EF4-FFF2-40B4-BE49-F238E27FC236}">
                    <a16:creationId xmlns:a16="http://schemas.microsoft.com/office/drawing/2014/main" id="{407A6CE8-6B5D-4B56-96D7-53257B19B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63" name="Oval 980">
                <a:extLst>
                  <a:ext uri="{FF2B5EF4-FFF2-40B4-BE49-F238E27FC236}">
                    <a16:creationId xmlns:a16="http://schemas.microsoft.com/office/drawing/2014/main" id="{8A42057A-E9A3-40BF-8C5B-1DDC79C21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64" name="Oval 981">
                <a:extLst>
                  <a:ext uri="{FF2B5EF4-FFF2-40B4-BE49-F238E27FC236}">
                    <a16:creationId xmlns:a16="http://schemas.microsoft.com/office/drawing/2014/main" id="{A7B6C2EA-7395-4433-889B-882B7A5CC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965" name="Rectangle 982">
                <a:extLst>
                  <a:ext uri="{FF2B5EF4-FFF2-40B4-BE49-F238E27FC236}">
                    <a16:creationId xmlns:a16="http://schemas.microsoft.com/office/drawing/2014/main" id="{DD9326D9-9DDC-4CA9-ADD4-D570EEC3B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35" name="Rectangle 227">
              <a:extLst>
                <a:ext uri="{FF2B5EF4-FFF2-40B4-BE49-F238E27FC236}">
                  <a16:creationId xmlns:a16="http://schemas.microsoft.com/office/drawing/2014/main" id="{1B958485-E51D-49BB-AD8D-88F120F2F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2186" y="4753064"/>
              <a:ext cx="676276" cy="776288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6" name="Rectangle 228">
              <a:extLst>
                <a:ext uri="{FF2B5EF4-FFF2-40B4-BE49-F238E27FC236}">
                  <a16:creationId xmlns:a16="http://schemas.microsoft.com/office/drawing/2014/main" id="{702823DA-AFFD-4268-906D-99CB4D73B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848" y="4776877"/>
              <a:ext cx="690563" cy="800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7" name="Rectangle 229">
              <a:extLst>
                <a:ext uri="{FF2B5EF4-FFF2-40B4-BE49-F238E27FC236}">
                  <a16:creationId xmlns:a16="http://schemas.microsoft.com/office/drawing/2014/main" id="{9CB9F850-382B-4217-9F7C-DF9C947CE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5991" y="4930726"/>
              <a:ext cx="676276" cy="18666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8" name="Text Box 230">
              <a:extLst>
                <a:ext uri="{FF2B5EF4-FFF2-40B4-BE49-F238E27FC236}">
                  <a16:creationId xmlns:a16="http://schemas.microsoft.com/office/drawing/2014/main" id="{E8FC7679-FE6B-4A10-9EEB-29FFF45EA5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5149" y="4742972"/>
              <a:ext cx="814388" cy="85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9" name="Line 231">
              <a:extLst>
                <a:ext uri="{FF2B5EF4-FFF2-40B4-BE49-F238E27FC236}">
                  <a16:creationId xmlns:a16="http://schemas.microsoft.com/office/drawing/2014/main" id="{4E4A3729-1BF6-48C4-84EE-D29B85FA4E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8848" y="5119777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0" name="Line 232">
              <a:extLst>
                <a:ext uri="{FF2B5EF4-FFF2-40B4-BE49-F238E27FC236}">
                  <a16:creationId xmlns:a16="http://schemas.microsoft.com/office/drawing/2014/main" id="{B2F3200D-1C40-4577-B987-42C0A928FD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8373" y="5257889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1" name="Line 233">
              <a:extLst>
                <a:ext uri="{FF2B5EF4-FFF2-40B4-BE49-F238E27FC236}">
                  <a16:creationId xmlns:a16="http://schemas.microsoft.com/office/drawing/2014/main" id="{990424D0-904B-45F2-A7B1-269A4D198E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8373" y="5396002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74" name="Freeform 917">
            <a:extLst>
              <a:ext uri="{FF2B5EF4-FFF2-40B4-BE49-F238E27FC236}">
                <a16:creationId xmlns:a16="http://schemas.microsoft.com/office/drawing/2014/main" id="{8378C0D5-A90D-427A-BE69-E5AC586E45A7}"/>
              </a:ext>
            </a:extLst>
          </p:cNvPr>
          <p:cNvSpPr>
            <a:spLocks/>
          </p:cNvSpPr>
          <p:nvPr/>
        </p:nvSpPr>
        <p:spPr bwMode="auto">
          <a:xfrm>
            <a:off x="7670811" y="4944105"/>
            <a:ext cx="304800" cy="942975"/>
          </a:xfrm>
          <a:custGeom>
            <a:avLst/>
            <a:gdLst>
              <a:gd name="T0" fmla="*/ 0 w 192"/>
              <a:gd name="T1" fmla="*/ 594 h 594"/>
              <a:gd name="T2" fmla="*/ 192 w 192"/>
              <a:gd name="T3" fmla="*/ 0 h 594"/>
              <a:gd name="T4" fmla="*/ 192 w 192"/>
              <a:gd name="T5" fmla="*/ 515 h 594"/>
              <a:gd name="T6" fmla="*/ 0 w 192"/>
              <a:gd name="T7" fmla="*/ 594 h 594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594"/>
              <a:gd name="T14" fmla="*/ 192 w 192"/>
              <a:gd name="T15" fmla="*/ 594 h 5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594">
                <a:moveTo>
                  <a:pt x="0" y="594"/>
                </a:moveTo>
                <a:lnTo>
                  <a:pt x="192" y="0"/>
                </a:lnTo>
                <a:lnTo>
                  <a:pt x="192" y="515"/>
                </a:lnTo>
                <a:lnTo>
                  <a:pt x="0" y="59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75" name="Group 950">
            <a:extLst>
              <a:ext uri="{FF2B5EF4-FFF2-40B4-BE49-F238E27FC236}">
                <a16:creationId xmlns:a16="http://schemas.microsoft.com/office/drawing/2014/main" id="{AE335B5A-F681-437F-9F8C-FE7055AA69B3}"/>
              </a:ext>
            </a:extLst>
          </p:cNvPr>
          <p:cNvGrpSpPr>
            <a:grpSpLocks/>
          </p:cNvGrpSpPr>
          <p:nvPr/>
        </p:nvGrpSpPr>
        <p:grpSpPr bwMode="auto">
          <a:xfrm>
            <a:off x="7568796" y="5785216"/>
            <a:ext cx="214974" cy="403920"/>
            <a:chOff x="4140" y="429"/>
            <a:chExt cx="1425" cy="2396"/>
          </a:xfrm>
        </p:grpSpPr>
        <p:sp>
          <p:nvSpPr>
            <p:cNvPr id="976" name="Freeform 951">
              <a:extLst>
                <a:ext uri="{FF2B5EF4-FFF2-40B4-BE49-F238E27FC236}">
                  <a16:creationId xmlns:a16="http://schemas.microsoft.com/office/drawing/2014/main" id="{3FC27ECB-9237-48AD-AC34-FC417CA2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7" name="Rectangle 952">
              <a:extLst>
                <a:ext uri="{FF2B5EF4-FFF2-40B4-BE49-F238E27FC236}">
                  <a16:creationId xmlns:a16="http://schemas.microsoft.com/office/drawing/2014/main" id="{B04C0362-1765-49D1-A54D-CD295A8B8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78" name="Freeform 953">
              <a:extLst>
                <a:ext uri="{FF2B5EF4-FFF2-40B4-BE49-F238E27FC236}">
                  <a16:creationId xmlns:a16="http://schemas.microsoft.com/office/drawing/2014/main" id="{519C269D-289A-47D3-89BD-F8A724BD7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9" name="Freeform 954">
              <a:extLst>
                <a:ext uri="{FF2B5EF4-FFF2-40B4-BE49-F238E27FC236}">
                  <a16:creationId xmlns:a16="http://schemas.microsoft.com/office/drawing/2014/main" id="{4B939049-A00D-467A-8C99-D0497708E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0" name="Rectangle 955">
              <a:extLst>
                <a:ext uri="{FF2B5EF4-FFF2-40B4-BE49-F238E27FC236}">
                  <a16:creationId xmlns:a16="http://schemas.microsoft.com/office/drawing/2014/main" id="{5BC6A47F-B126-44CA-9EDF-9F62E490D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981" name="Group 956">
              <a:extLst>
                <a:ext uri="{FF2B5EF4-FFF2-40B4-BE49-F238E27FC236}">
                  <a16:creationId xmlns:a16="http://schemas.microsoft.com/office/drawing/2014/main" id="{8ACBAD82-C878-4614-A2B8-333BE0414B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06" name="AutoShape 957">
                <a:extLst>
                  <a:ext uri="{FF2B5EF4-FFF2-40B4-BE49-F238E27FC236}">
                    <a16:creationId xmlns:a16="http://schemas.microsoft.com/office/drawing/2014/main" id="{E8FA0A27-672C-42D7-B6B0-AB65960B9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007" name="AutoShape 958">
                <a:extLst>
                  <a:ext uri="{FF2B5EF4-FFF2-40B4-BE49-F238E27FC236}">
                    <a16:creationId xmlns:a16="http://schemas.microsoft.com/office/drawing/2014/main" id="{01FDDD77-F0C3-4915-9630-2E00ED189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82" name="Rectangle 959">
              <a:extLst>
                <a:ext uri="{FF2B5EF4-FFF2-40B4-BE49-F238E27FC236}">
                  <a16:creationId xmlns:a16="http://schemas.microsoft.com/office/drawing/2014/main" id="{5B6C4713-C8BD-4FA1-BC4D-53E60DF7A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983" name="Group 960">
              <a:extLst>
                <a:ext uri="{FF2B5EF4-FFF2-40B4-BE49-F238E27FC236}">
                  <a16:creationId xmlns:a16="http://schemas.microsoft.com/office/drawing/2014/main" id="{4D7374D7-9865-4EA2-9E6D-FCE4CB42B4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04" name="AutoShape 961">
                <a:extLst>
                  <a:ext uri="{FF2B5EF4-FFF2-40B4-BE49-F238E27FC236}">
                    <a16:creationId xmlns:a16="http://schemas.microsoft.com/office/drawing/2014/main" id="{BF9187F4-C7B9-4367-85CD-AD8AA294D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005" name="AutoShape 962">
                <a:extLst>
                  <a:ext uri="{FF2B5EF4-FFF2-40B4-BE49-F238E27FC236}">
                    <a16:creationId xmlns:a16="http://schemas.microsoft.com/office/drawing/2014/main" id="{61ADE624-A23D-4944-9D07-053032B8E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84" name="Rectangle 963">
              <a:extLst>
                <a:ext uri="{FF2B5EF4-FFF2-40B4-BE49-F238E27FC236}">
                  <a16:creationId xmlns:a16="http://schemas.microsoft.com/office/drawing/2014/main" id="{3736A877-9004-41E6-B935-F1361ED4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85" name="Rectangle 964">
              <a:extLst>
                <a:ext uri="{FF2B5EF4-FFF2-40B4-BE49-F238E27FC236}">
                  <a16:creationId xmlns:a16="http://schemas.microsoft.com/office/drawing/2014/main" id="{48307A1E-FB0C-427A-97CD-6E8CA8E81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986" name="Group 965">
              <a:extLst>
                <a:ext uri="{FF2B5EF4-FFF2-40B4-BE49-F238E27FC236}">
                  <a16:creationId xmlns:a16="http://schemas.microsoft.com/office/drawing/2014/main" id="{778B9775-DFCC-4243-8976-6E4D89BF9E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02" name="AutoShape 966">
                <a:extLst>
                  <a:ext uri="{FF2B5EF4-FFF2-40B4-BE49-F238E27FC236}">
                    <a16:creationId xmlns:a16="http://schemas.microsoft.com/office/drawing/2014/main" id="{B2C3FEBD-D358-47B7-B9C5-F8496BF85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003" name="AutoShape 967">
                <a:extLst>
                  <a:ext uri="{FF2B5EF4-FFF2-40B4-BE49-F238E27FC236}">
                    <a16:creationId xmlns:a16="http://schemas.microsoft.com/office/drawing/2014/main" id="{9C17BB99-AD75-45BD-A558-8428D666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87" name="Freeform 968">
              <a:extLst>
                <a:ext uri="{FF2B5EF4-FFF2-40B4-BE49-F238E27FC236}">
                  <a16:creationId xmlns:a16="http://schemas.microsoft.com/office/drawing/2014/main" id="{C7642320-B4FE-4D19-A509-D3DA8B8FC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8" name="Group 969">
              <a:extLst>
                <a:ext uri="{FF2B5EF4-FFF2-40B4-BE49-F238E27FC236}">
                  <a16:creationId xmlns:a16="http://schemas.microsoft.com/office/drawing/2014/main" id="{A20BD2BF-B8FB-4429-8535-991AA128B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00" name="AutoShape 970">
                <a:extLst>
                  <a:ext uri="{FF2B5EF4-FFF2-40B4-BE49-F238E27FC236}">
                    <a16:creationId xmlns:a16="http://schemas.microsoft.com/office/drawing/2014/main" id="{D6DBB416-A98A-43C1-9127-EBF91AD8E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001" name="AutoShape 971">
                <a:extLst>
                  <a:ext uri="{FF2B5EF4-FFF2-40B4-BE49-F238E27FC236}">
                    <a16:creationId xmlns:a16="http://schemas.microsoft.com/office/drawing/2014/main" id="{A3AE247F-234F-40D5-8898-4FE6CDF02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89" name="Rectangle 972">
              <a:extLst>
                <a:ext uri="{FF2B5EF4-FFF2-40B4-BE49-F238E27FC236}">
                  <a16:creationId xmlns:a16="http://schemas.microsoft.com/office/drawing/2014/main" id="{E304791E-BB61-4C68-A936-1ADFA07F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90" name="Freeform 973">
              <a:extLst>
                <a:ext uri="{FF2B5EF4-FFF2-40B4-BE49-F238E27FC236}">
                  <a16:creationId xmlns:a16="http://schemas.microsoft.com/office/drawing/2014/main" id="{F883F93C-BD96-48DC-82BC-965D07217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1" name="Freeform 974">
              <a:extLst>
                <a:ext uri="{FF2B5EF4-FFF2-40B4-BE49-F238E27FC236}">
                  <a16:creationId xmlns:a16="http://schemas.microsoft.com/office/drawing/2014/main" id="{94F3C902-38D1-4519-AC7C-89505E4C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2" name="Oval 975">
              <a:extLst>
                <a:ext uri="{FF2B5EF4-FFF2-40B4-BE49-F238E27FC236}">
                  <a16:creationId xmlns:a16="http://schemas.microsoft.com/office/drawing/2014/main" id="{54F3F200-1313-4613-A96A-92709DB8D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93" name="Freeform 976">
              <a:extLst>
                <a:ext uri="{FF2B5EF4-FFF2-40B4-BE49-F238E27FC236}">
                  <a16:creationId xmlns:a16="http://schemas.microsoft.com/office/drawing/2014/main" id="{16038745-B7D6-444F-89A7-4C70EF0A5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4" name="AutoShape 977">
              <a:extLst>
                <a:ext uri="{FF2B5EF4-FFF2-40B4-BE49-F238E27FC236}">
                  <a16:creationId xmlns:a16="http://schemas.microsoft.com/office/drawing/2014/main" id="{6706B819-9399-49F8-80B4-A25B8B3EF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95" name="AutoShape 978">
              <a:extLst>
                <a:ext uri="{FF2B5EF4-FFF2-40B4-BE49-F238E27FC236}">
                  <a16:creationId xmlns:a16="http://schemas.microsoft.com/office/drawing/2014/main" id="{D0CC156B-E218-43BE-AFC3-044FD1542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96" name="Oval 979">
              <a:extLst>
                <a:ext uri="{FF2B5EF4-FFF2-40B4-BE49-F238E27FC236}">
                  <a16:creationId xmlns:a16="http://schemas.microsoft.com/office/drawing/2014/main" id="{0BDD4CB3-FDD4-4241-9A48-23EFD11EB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97" name="Oval 980">
              <a:extLst>
                <a:ext uri="{FF2B5EF4-FFF2-40B4-BE49-F238E27FC236}">
                  <a16:creationId xmlns:a16="http://schemas.microsoft.com/office/drawing/2014/main" id="{A60A4494-69A7-47C4-A146-A6F521410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98" name="Oval 981">
              <a:extLst>
                <a:ext uri="{FF2B5EF4-FFF2-40B4-BE49-F238E27FC236}">
                  <a16:creationId xmlns:a16="http://schemas.microsoft.com/office/drawing/2014/main" id="{6BEAAB8B-0F22-49A0-B562-44F144154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99" name="Rectangle 982">
              <a:extLst>
                <a:ext uri="{FF2B5EF4-FFF2-40B4-BE49-F238E27FC236}">
                  <a16:creationId xmlns:a16="http://schemas.microsoft.com/office/drawing/2014/main" id="{37E23E54-00E4-4BCD-9132-50E63A779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008" name="Group 1007">
            <a:extLst>
              <a:ext uri="{FF2B5EF4-FFF2-40B4-BE49-F238E27FC236}">
                <a16:creationId xmlns:a16="http://schemas.microsoft.com/office/drawing/2014/main" id="{3436ADFD-A5D6-40BF-B122-E9271C4921E2}"/>
              </a:ext>
            </a:extLst>
          </p:cNvPr>
          <p:cNvGrpSpPr/>
          <p:nvPr/>
        </p:nvGrpSpPr>
        <p:grpSpPr>
          <a:xfrm>
            <a:off x="5818990" y="1306682"/>
            <a:ext cx="814388" cy="854075"/>
            <a:chOff x="9791027" y="656358"/>
            <a:chExt cx="814388" cy="854075"/>
          </a:xfrm>
        </p:grpSpPr>
        <p:sp>
          <p:nvSpPr>
            <p:cNvPr id="1009" name="Rectangle 227">
              <a:extLst>
                <a:ext uri="{FF2B5EF4-FFF2-40B4-BE49-F238E27FC236}">
                  <a16:creationId xmlns:a16="http://schemas.microsoft.com/office/drawing/2014/main" id="{F50FF24B-921C-48B9-8914-9894D4302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8064" y="666450"/>
              <a:ext cx="676276" cy="776288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0" name="Rectangle 228">
              <a:extLst>
                <a:ext uri="{FF2B5EF4-FFF2-40B4-BE49-F238E27FC236}">
                  <a16:creationId xmlns:a16="http://schemas.microsoft.com/office/drawing/2014/main" id="{8CF7F2BD-DC47-4492-B6B3-504A47193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4726" y="690263"/>
              <a:ext cx="690563" cy="800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1" name="Rectangle 229">
              <a:extLst>
                <a:ext uri="{FF2B5EF4-FFF2-40B4-BE49-F238E27FC236}">
                  <a16:creationId xmlns:a16="http://schemas.microsoft.com/office/drawing/2014/main" id="{B0116D5F-6B16-402B-BD7D-4980B5042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1869" y="844112"/>
              <a:ext cx="676276" cy="18666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2" name="Text Box 230">
              <a:extLst>
                <a:ext uri="{FF2B5EF4-FFF2-40B4-BE49-F238E27FC236}">
                  <a16:creationId xmlns:a16="http://schemas.microsoft.com/office/drawing/2014/main" id="{69AC5AF2-BCA7-4FA6-9B97-BBD98AAED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1027" y="656358"/>
              <a:ext cx="814388" cy="85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3" name="Line 231">
              <a:extLst>
                <a:ext uri="{FF2B5EF4-FFF2-40B4-BE49-F238E27FC236}">
                  <a16:creationId xmlns:a16="http://schemas.microsoft.com/office/drawing/2014/main" id="{588141B3-C989-4A63-B37B-7C4C89801F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4726" y="1033163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4" name="Line 232">
              <a:extLst>
                <a:ext uri="{FF2B5EF4-FFF2-40B4-BE49-F238E27FC236}">
                  <a16:creationId xmlns:a16="http://schemas.microsoft.com/office/drawing/2014/main" id="{B022D4E8-9D89-4F1B-8241-59D787FD08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64251" y="1171275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5" name="Line 233">
              <a:extLst>
                <a:ext uri="{FF2B5EF4-FFF2-40B4-BE49-F238E27FC236}">
                  <a16:creationId xmlns:a16="http://schemas.microsoft.com/office/drawing/2014/main" id="{B97ED7D9-DE67-413E-96CB-8707037D0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64251" y="1309388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16" name="Up-Down Arrow 557">
            <a:extLst>
              <a:ext uri="{FF2B5EF4-FFF2-40B4-BE49-F238E27FC236}">
                <a16:creationId xmlns:a16="http://schemas.microsoft.com/office/drawing/2014/main" id="{FFF9688A-DD2B-4BD8-8925-2674CFB90808}"/>
              </a:ext>
            </a:extLst>
          </p:cNvPr>
          <p:cNvSpPr/>
          <p:nvPr/>
        </p:nvSpPr>
        <p:spPr>
          <a:xfrm rot="19889198">
            <a:off x="7110411" y="1438888"/>
            <a:ext cx="626354" cy="3838406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7" name="TextBox 1016">
            <a:extLst>
              <a:ext uri="{FF2B5EF4-FFF2-40B4-BE49-F238E27FC236}">
                <a16:creationId xmlns:a16="http://schemas.microsoft.com/office/drawing/2014/main" id="{4D47477A-DCBE-4BCD-923A-4DE524525B03}"/>
              </a:ext>
            </a:extLst>
          </p:cNvPr>
          <p:cNvSpPr txBox="1"/>
          <p:nvPr/>
        </p:nvSpPr>
        <p:spPr>
          <a:xfrm rot="3706861">
            <a:off x="6206982" y="3272084"/>
            <a:ext cx="255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end-end transport</a:t>
            </a:r>
          </a:p>
        </p:txBody>
      </p:sp>
    </p:spTree>
    <p:extLst>
      <p:ext uri="{BB962C8B-B14F-4D97-AF65-F5344CB8AC3E}">
        <p14:creationId xmlns:p14="http://schemas.microsoft.com/office/powerpoint/2010/main" val="411269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COMPUTER NETWORKS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Transport Layer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76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3.2 multiplexing and demultiplexing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3.3 connectionless transport: UDP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3.4 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3.5 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3.6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600" dirty="0">
                <a:ea typeface="ＭＳ Ｐゴシック" charset="0"/>
              </a:rPr>
              <a:t>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3.7 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4574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Principles of congestion control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4D6D9F8-4A26-4E5D-A2DE-9FD7C6BA6BB6}"/>
              </a:ext>
            </a:extLst>
          </p:cNvPr>
          <p:cNvSpPr txBox="1">
            <a:spLocks noChangeArrowheads="1"/>
          </p:cNvSpPr>
          <p:nvPr/>
        </p:nvSpPr>
        <p:spPr>
          <a:xfrm>
            <a:off x="253218" y="1454145"/>
            <a:ext cx="975760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Congestion: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informally: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too many sources sending too much data too fast for 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to handle”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manifestations: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long delays (queueing in router buffers)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acket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loss (buffer overflow at routers)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F2EF6F8-0913-4CEF-B6CC-057E07250E8D}"/>
              </a:ext>
            </a:extLst>
          </p:cNvPr>
          <p:cNvSpPr txBox="1">
            <a:spLocks noChangeArrowheads="1"/>
          </p:cNvSpPr>
          <p:nvPr/>
        </p:nvSpPr>
        <p:spPr>
          <a:xfrm>
            <a:off x="253218" y="3551515"/>
            <a:ext cx="9758614" cy="101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different from flow control!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34972D-7F50-418A-99C4-838605477275}"/>
              </a:ext>
            </a:extLst>
          </p:cNvPr>
          <p:cNvGrpSpPr/>
          <p:nvPr/>
        </p:nvGrpSpPr>
        <p:grpSpPr>
          <a:xfrm>
            <a:off x="6998683" y="2779667"/>
            <a:ext cx="2772697" cy="2732213"/>
            <a:chOff x="8878529" y="2737463"/>
            <a:chExt cx="2772697" cy="2732213"/>
          </a:xfrm>
        </p:grpSpPr>
        <p:pic>
          <p:nvPicPr>
            <p:cNvPr id="12" name="Picture 4" descr="Why traffic apps make congestion worse | Berkeley News">
              <a:extLst>
                <a:ext uri="{FF2B5EF4-FFF2-40B4-BE49-F238E27FC236}">
                  <a16:creationId xmlns:a16="http://schemas.microsoft.com/office/drawing/2014/main" id="{381798B0-BD11-44DC-B6A3-0EF1A14F9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8529" y="2737463"/>
              <a:ext cx="2595716" cy="1730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5EB75F-E402-4936-B62B-2A3B431A6D12}"/>
                </a:ext>
              </a:extLst>
            </p:cNvPr>
            <p:cNvSpPr txBox="1"/>
            <p:nvPr/>
          </p:nvSpPr>
          <p:spPr>
            <a:xfrm>
              <a:off x="9085007" y="4454013"/>
              <a:ext cx="25662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congestion control: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too many senders, sending too fast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41B6DF-F720-4959-B9E2-FDCE6C4BEF06}"/>
              </a:ext>
            </a:extLst>
          </p:cNvPr>
          <p:cNvGrpSpPr/>
          <p:nvPr/>
        </p:nvGrpSpPr>
        <p:grpSpPr>
          <a:xfrm>
            <a:off x="4049004" y="4466724"/>
            <a:ext cx="5860024" cy="1952948"/>
            <a:chOff x="5869858" y="4586748"/>
            <a:chExt cx="5860024" cy="19529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F0C1ED-0B2E-49DF-8AE2-81FE31A7A876}"/>
                </a:ext>
              </a:extLst>
            </p:cNvPr>
            <p:cNvGrpSpPr/>
            <p:nvPr/>
          </p:nvGrpSpPr>
          <p:grpSpPr>
            <a:xfrm>
              <a:off x="5869858" y="4586748"/>
              <a:ext cx="2882176" cy="1915023"/>
              <a:chOff x="6998772" y="3064248"/>
              <a:chExt cx="4393223" cy="2995072"/>
            </a:xfrm>
          </p:grpSpPr>
          <p:pic>
            <p:nvPicPr>
              <p:cNvPr id="18" name="Picture 2" descr="Drinking from the Firehose: How VividCortex Compresses its Metrics">
                <a:extLst>
                  <a:ext uri="{FF2B5EF4-FFF2-40B4-BE49-F238E27FC236}">
                    <a16:creationId xmlns:a16="http://schemas.microsoft.com/office/drawing/2014/main" id="{A76E5CA5-9677-40B3-86DA-692F596154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3303" y="4248105"/>
                <a:ext cx="3018692" cy="18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Drinking From the Information Firehose">
                <a:extLst>
                  <a:ext uri="{FF2B5EF4-FFF2-40B4-BE49-F238E27FC236}">
                    <a16:creationId xmlns:a16="http://schemas.microsoft.com/office/drawing/2014/main" id="{6C8482EA-620F-430D-95DA-5FCD3E99EB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8772" y="3064248"/>
                <a:ext cx="2699594" cy="1781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702805-6226-4294-9DFE-67D83E1ECA58}"/>
                </a:ext>
              </a:extLst>
            </p:cNvPr>
            <p:cNvSpPr txBox="1"/>
            <p:nvPr/>
          </p:nvSpPr>
          <p:spPr>
            <a:xfrm>
              <a:off x="8794953" y="5801032"/>
              <a:ext cx="29349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flow control: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one sender too fast for one receiver</a:t>
              </a:r>
            </a:p>
          </p:txBody>
        </p: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7859B657-CE9E-49A0-9C19-490CA4E45B51}"/>
              </a:ext>
            </a:extLst>
          </p:cNvPr>
          <p:cNvSpPr txBox="1">
            <a:spLocks noChangeArrowheads="1"/>
          </p:cNvSpPr>
          <p:nvPr/>
        </p:nvSpPr>
        <p:spPr>
          <a:xfrm>
            <a:off x="252206" y="4528662"/>
            <a:ext cx="3546072" cy="58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 top-10 problem!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74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Causes/costs of congestion: scenario 1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CCAB4A63-81B4-4736-AAC5-E32D38C2A92A}"/>
              </a:ext>
            </a:extLst>
          </p:cNvPr>
          <p:cNvSpPr>
            <a:spLocks/>
          </p:cNvSpPr>
          <p:nvPr/>
        </p:nvSpPr>
        <p:spPr bwMode="auto">
          <a:xfrm>
            <a:off x="9259885" y="3169775"/>
            <a:ext cx="250825" cy="9302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E232E7-D737-49BB-B4B4-65B25704B855}"/>
              </a:ext>
            </a:extLst>
          </p:cNvPr>
          <p:cNvGrpSpPr/>
          <p:nvPr/>
        </p:nvGrpSpPr>
        <p:grpSpPr>
          <a:xfrm>
            <a:off x="8679393" y="3144237"/>
            <a:ext cx="586768" cy="904023"/>
            <a:chOff x="10910965" y="2513124"/>
            <a:chExt cx="586768" cy="90402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69AD91-506F-466C-9D40-07ED4C5B7F55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129322-E8F6-4D43-B429-44B0F3F38D8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24D014F-9EDB-4CD2-8593-DB2B729DA1F5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4B08003-6F62-44A4-89B4-B66D60407B3B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BA58760-7AE4-43B7-82D2-C0F098E2BFF7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 9">
            <a:extLst>
              <a:ext uri="{FF2B5EF4-FFF2-40B4-BE49-F238E27FC236}">
                <a16:creationId xmlns:a16="http://schemas.microsoft.com/office/drawing/2014/main" id="{B237C267-0F6A-4106-A208-D60446EBA77C}"/>
              </a:ext>
            </a:extLst>
          </p:cNvPr>
          <p:cNvSpPr>
            <a:spLocks/>
          </p:cNvSpPr>
          <p:nvPr/>
        </p:nvSpPr>
        <p:spPr bwMode="auto">
          <a:xfrm flipH="1">
            <a:off x="5105999" y="2027890"/>
            <a:ext cx="430143" cy="90046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740D6-026A-4322-972F-6239F3B3E9E5}"/>
              </a:ext>
            </a:extLst>
          </p:cNvPr>
          <p:cNvGrpSpPr/>
          <p:nvPr/>
        </p:nvGrpSpPr>
        <p:grpSpPr>
          <a:xfrm>
            <a:off x="4645167" y="2920549"/>
            <a:ext cx="586768" cy="904023"/>
            <a:chOff x="10910965" y="2513124"/>
            <a:chExt cx="586768" cy="9040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E8EE3E-3FC7-4E4E-945D-5EF0CE497B42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4341C-B43F-4E85-9238-ECA6315A2C4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C0D455-0589-4B5C-A194-A6504C3545F9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D3DDA48-82F6-42D0-A848-0D01B3DCEA69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6B397B-5368-4162-A3F9-BD5A3E04BCD1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74F075-5C66-494A-AFDD-7814059A5334}"/>
              </a:ext>
            </a:extLst>
          </p:cNvPr>
          <p:cNvGrpSpPr/>
          <p:nvPr/>
        </p:nvGrpSpPr>
        <p:grpSpPr>
          <a:xfrm>
            <a:off x="5521467" y="2032057"/>
            <a:ext cx="586768" cy="904023"/>
            <a:chOff x="10910965" y="2513124"/>
            <a:chExt cx="586768" cy="90402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F76678-C79B-4341-AC21-88A46854026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E771871-AB79-40E7-A01E-6E0C6E67A5C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08F5D5-287D-4543-8BB8-03DA4BD941D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E3E5677-24F1-41BD-8B0E-DE446DF08E05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C090D9-04A7-4228-A563-DAB949FD5CB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 6">
            <a:extLst>
              <a:ext uri="{FF2B5EF4-FFF2-40B4-BE49-F238E27FC236}">
                <a16:creationId xmlns:a16="http://schemas.microsoft.com/office/drawing/2014/main" id="{1DA91E2D-E24C-400C-AAD7-53F15D4BED28}"/>
              </a:ext>
            </a:extLst>
          </p:cNvPr>
          <p:cNvSpPr>
            <a:spLocks/>
          </p:cNvSpPr>
          <p:nvPr/>
        </p:nvSpPr>
        <p:spPr bwMode="auto">
          <a:xfrm>
            <a:off x="9636123" y="2168378"/>
            <a:ext cx="250825" cy="9302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898B39-073F-4289-9C59-1842611CBFD9}"/>
              </a:ext>
            </a:extLst>
          </p:cNvPr>
          <p:cNvGrpSpPr/>
          <p:nvPr/>
        </p:nvGrpSpPr>
        <p:grpSpPr>
          <a:xfrm>
            <a:off x="9057934" y="2144244"/>
            <a:ext cx="586768" cy="904023"/>
            <a:chOff x="10910965" y="2513124"/>
            <a:chExt cx="586768" cy="90402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90C66F6-D38D-460E-8782-41856CC669B0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7EDF94-31ED-4E21-B39F-7538261810BA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B0634D7-BDE4-440F-A056-93CA375744E4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C26FE-1F7D-4EA3-8B6D-4CB25F970792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97B11C-1E8A-4F12-AF56-6574C10ECC90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DDA1472-5E1B-4FD7-9B6D-7B1179029EC1}"/>
              </a:ext>
            </a:extLst>
          </p:cNvPr>
          <p:cNvGrpSpPr/>
          <p:nvPr/>
        </p:nvGrpSpPr>
        <p:grpSpPr>
          <a:xfrm>
            <a:off x="6673988" y="3187987"/>
            <a:ext cx="1047677" cy="561649"/>
            <a:chOff x="7493876" y="2774731"/>
            <a:chExt cx="1481958" cy="894622"/>
          </a:xfrm>
        </p:grpSpPr>
        <p:sp>
          <p:nvSpPr>
            <p:cNvPr id="49" name="Freeform 363">
              <a:extLst>
                <a:ext uri="{FF2B5EF4-FFF2-40B4-BE49-F238E27FC236}">
                  <a16:creationId xmlns:a16="http://schemas.microsoft.com/office/drawing/2014/main" id="{3A052627-2A24-47D3-AF40-88FA63AD00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18EC853-B6D3-4464-BA02-4D9EF2A20A2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4432087-E12F-4EA8-B9F1-64B32617C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" name="Freeform 366">
                <a:extLst>
                  <a:ext uri="{FF2B5EF4-FFF2-40B4-BE49-F238E27FC236}">
                    <a16:creationId xmlns:a16="http://schemas.microsoft.com/office/drawing/2014/main" id="{919E1627-9FDC-43AA-81CA-DDB7ED43C9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367">
                <a:extLst>
                  <a:ext uri="{FF2B5EF4-FFF2-40B4-BE49-F238E27FC236}">
                    <a16:creationId xmlns:a16="http://schemas.microsoft.com/office/drawing/2014/main" id="{1BA47747-626D-4371-9A8F-E689136A80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 368">
                <a:extLst>
                  <a:ext uri="{FF2B5EF4-FFF2-40B4-BE49-F238E27FC236}">
                    <a16:creationId xmlns:a16="http://schemas.microsoft.com/office/drawing/2014/main" id="{5158E132-63CE-4A71-992E-0DB67B18AD7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 369">
                <a:extLst>
                  <a:ext uri="{FF2B5EF4-FFF2-40B4-BE49-F238E27FC236}">
                    <a16:creationId xmlns:a16="http://schemas.microsoft.com/office/drawing/2014/main" id="{638E8ED8-E71C-412D-B564-BA46830F9CD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" name="Group 124">
            <a:extLst>
              <a:ext uri="{FF2B5EF4-FFF2-40B4-BE49-F238E27FC236}">
                <a16:creationId xmlns:a16="http://schemas.microsoft.com/office/drawing/2014/main" id="{813B7D01-960E-47CE-9474-B38CB0581460}"/>
              </a:ext>
            </a:extLst>
          </p:cNvPr>
          <p:cNvGrpSpPr>
            <a:grpSpLocks/>
          </p:cNvGrpSpPr>
          <p:nvPr/>
        </p:nvGrpSpPr>
        <p:grpSpPr bwMode="auto">
          <a:xfrm>
            <a:off x="4676709" y="2304143"/>
            <a:ext cx="525463" cy="434975"/>
            <a:chOff x="-44" y="1473"/>
            <a:chExt cx="981" cy="1105"/>
          </a:xfrm>
        </p:grpSpPr>
        <p:pic>
          <p:nvPicPr>
            <p:cNvPr id="57" name="Picture 125" descr="desktop_computer_stylized_medium">
              <a:extLst>
                <a:ext uri="{FF2B5EF4-FFF2-40B4-BE49-F238E27FC236}">
                  <a16:creationId xmlns:a16="http://schemas.microsoft.com/office/drawing/2014/main" id="{B5BEAD94-398E-4450-B4C7-C1B538803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32B29D10-DF6B-43B8-BA6E-32516624A1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" name="Freeform 12">
            <a:extLst>
              <a:ext uri="{FF2B5EF4-FFF2-40B4-BE49-F238E27FC236}">
                <a16:creationId xmlns:a16="http://schemas.microsoft.com/office/drawing/2014/main" id="{3639D7A9-0204-4647-8DBC-3E9DE52418A6}"/>
              </a:ext>
            </a:extLst>
          </p:cNvPr>
          <p:cNvSpPr>
            <a:spLocks/>
          </p:cNvSpPr>
          <p:nvPr/>
        </p:nvSpPr>
        <p:spPr bwMode="auto">
          <a:xfrm flipH="1">
            <a:off x="4400548" y="2918950"/>
            <a:ext cx="250825" cy="9302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" name="Rectangle 15">
            <a:extLst>
              <a:ext uri="{FF2B5EF4-FFF2-40B4-BE49-F238E27FC236}">
                <a16:creationId xmlns:a16="http://schemas.microsoft.com/office/drawing/2014/main" id="{25142D29-9C62-4CD0-8B31-588226092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" y="1771507"/>
            <a:ext cx="3792183" cy="36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Simplest scenario: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  <p:sp>
        <p:nvSpPr>
          <p:cNvPr id="61" name="Rectangle 16">
            <a:extLst>
              <a:ext uri="{FF2B5EF4-FFF2-40B4-BE49-F238E27FC236}">
                <a16:creationId xmlns:a16="http://schemas.microsoft.com/office/drawing/2014/main" id="{47660121-908D-4437-8933-829CE2CDF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36" y="6232166"/>
            <a:ext cx="3297237" cy="51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maximum per-connection throughput: R/2</a:t>
            </a:r>
          </a:p>
        </p:txBody>
      </p:sp>
      <p:sp>
        <p:nvSpPr>
          <p:cNvPr id="62" name="Line 33">
            <a:extLst>
              <a:ext uri="{FF2B5EF4-FFF2-40B4-BE49-F238E27FC236}">
                <a16:creationId xmlns:a16="http://schemas.microsoft.com/office/drawing/2014/main" id="{C5C58E46-F8BB-4E80-BE2C-97BF8D1D99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598" y="3052300"/>
            <a:ext cx="923925" cy="866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Text Box 42">
            <a:extLst>
              <a:ext uri="{FF2B5EF4-FFF2-40B4-BE49-F238E27FC236}">
                <a16:creationId xmlns:a16="http://schemas.microsoft.com/office/drawing/2014/main" id="{3C67145B-C4C8-4012-A7AA-248554622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0433" y="2038726"/>
            <a:ext cx="913861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Text Box 52">
            <a:extLst>
              <a:ext uri="{FF2B5EF4-FFF2-40B4-BE49-F238E27FC236}">
                <a16:creationId xmlns:a16="http://schemas.microsoft.com/office/drawing/2014/main" id="{CF794E93-E171-4342-81D4-8AABC8FAE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215" y="3967375"/>
            <a:ext cx="799129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Line 53">
            <a:extLst>
              <a:ext uri="{FF2B5EF4-FFF2-40B4-BE49-F238E27FC236}">
                <a16:creationId xmlns:a16="http://schemas.microsoft.com/office/drawing/2014/main" id="{0EC4CFCB-02E0-4251-8A25-EF5F1D5360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8373" y="345235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Line 54">
            <a:extLst>
              <a:ext uri="{FF2B5EF4-FFF2-40B4-BE49-F238E27FC236}">
                <a16:creationId xmlns:a16="http://schemas.microsoft.com/office/drawing/2014/main" id="{BC616923-BDC5-4E45-B540-1B0AB5D541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67623" y="345235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Line 55">
            <a:extLst>
              <a:ext uri="{FF2B5EF4-FFF2-40B4-BE49-F238E27FC236}">
                <a16:creationId xmlns:a16="http://schemas.microsoft.com/office/drawing/2014/main" id="{4D8AC903-C973-4D19-BDA0-E2AA474B29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1448" y="3052300"/>
            <a:ext cx="923925" cy="866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Line 57">
            <a:extLst>
              <a:ext uri="{FF2B5EF4-FFF2-40B4-BE49-F238E27FC236}">
                <a16:creationId xmlns:a16="http://schemas.microsoft.com/office/drawing/2014/main" id="{40748E92-0901-4507-A3C9-E4C307D1ED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3344" y="3052447"/>
            <a:ext cx="4397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EF79139-9099-4617-BD6C-2E09C4C7FBB6}"/>
              </a:ext>
            </a:extLst>
          </p:cNvPr>
          <p:cNvGrpSpPr/>
          <p:nvPr/>
        </p:nvGrpSpPr>
        <p:grpSpPr>
          <a:xfrm>
            <a:off x="7870823" y="1547350"/>
            <a:ext cx="1790700" cy="707189"/>
            <a:chOff x="8616414" y="1265990"/>
            <a:chExt cx="1790700" cy="707189"/>
          </a:xfrm>
        </p:grpSpPr>
        <p:sp>
          <p:nvSpPr>
            <p:cNvPr id="70" name="Text Box 75">
              <a:extLst>
                <a:ext uri="{FF2B5EF4-FFF2-40B4-BE49-F238E27FC236}">
                  <a16:creationId xmlns:a16="http://schemas.microsoft.com/office/drawing/2014/main" id="{085B0022-7A6B-4C24-B98D-0626D2010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6414" y="1265990"/>
              <a:ext cx="1790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throughput: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out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Line 76">
              <a:extLst>
                <a:ext uri="{FF2B5EF4-FFF2-40B4-BE49-F238E27FC236}">
                  <a16:creationId xmlns:a16="http://schemas.microsoft.com/office/drawing/2014/main" id="{D7A0BB53-1BE1-4EAC-A186-D7F516ECF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60964" y="1675565"/>
              <a:ext cx="549310" cy="2976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2" name="Rectangle 121">
            <a:extLst>
              <a:ext uri="{FF2B5EF4-FFF2-40B4-BE49-F238E27FC236}">
                <a16:creationId xmlns:a16="http://schemas.microsoft.com/office/drawing/2014/main" id="{1AA2EFD2-FD5B-49EB-82DD-361EC3858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060" y="6235313"/>
            <a:ext cx="2605247" cy="579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large delays as arrival rate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</a:rPr>
              <a:t>l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approaches capacity</a:t>
            </a:r>
          </a:p>
        </p:txBody>
      </p:sp>
      <p:grpSp>
        <p:nvGrpSpPr>
          <p:cNvPr id="73" name="Group 127">
            <a:extLst>
              <a:ext uri="{FF2B5EF4-FFF2-40B4-BE49-F238E27FC236}">
                <a16:creationId xmlns:a16="http://schemas.microsoft.com/office/drawing/2014/main" id="{C617C7A0-637F-44C2-93BD-8C30F4A75E0A}"/>
              </a:ext>
            </a:extLst>
          </p:cNvPr>
          <p:cNvGrpSpPr>
            <a:grpSpLocks/>
          </p:cNvGrpSpPr>
          <p:nvPr/>
        </p:nvGrpSpPr>
        <p:grpSpPr bwMode="auto">
          <a:xfrm>
            <a:off x="9736135" y="2760200"/>
            <a:ext cx="231775" cy="441325"/>
            <a:chOff x="4140" y="429"/>
            <a:chExt cx="1425" cy="2396"/>
          </a:xfrm>
        </p:grpSpPr>
        <p:sp>
          <p:nvSpPr>
            <p:cNvPr id="74" name="Freeform 128">
              <a:extLst>
                <a:ext uri="{FF2B5EF4-FFF2-40B4-BE49-F238E27FC236}">
                  <a16:creationId xmlns:a16="http://schemas.microsoft.com/office/drawing/2014/main" id="{82C7FB07-53A5-4F59-8F7D-C3F953DA0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Rectangle 129">
              <a:extLst>
                <a:ext uri="{FF2B5EF4-FFF2-40B4-BE49-F238E27FC236}">
                  <a16:creationId xmlns:a16="http://schemas.microsoft.com/office/drawing/2014/main" id="{34A9082E-52E0-45E2-ACFB-FBBDFD7DA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Freeform 130">
              <a:extLst>
                <a:ext uri="{FF2B5EF4-FFF2-40B4-BE49-F238E27FC236}">
                  <a16:creationId xmlns:a16="http://schemas.microsoft.com/office/drawing/2014/main" id="{077C6631-1A68-40DA-9527-F2E566E8A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Freeform 131">
              <a:extLst>
                <a:ext uri="{FF2B5EF4-FFF2-40B4-BE49-F238E27FC236}">
                  <a16:creationId xmlns:a16="http://schemas.microsoft.com/office/drawing/2014/main" id="{A44A0E37-9981-4F4B-A748-06E16C3D7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Rectangle 132">
              <a:extLst>
                <a:ext uri="{FF2B5EF4-FFF2-40B4-BE49-F238E27FC236}">
                  <a16:creationId xmlns:a16="http://schemas.microsoft.com/office/drawing/2014/main" id="{AC5A2DC5-96B4-4FCD-9E3F-8A16E279F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9" name="Group 133">
              <a:extLst>
                <a:ext uri="{FF2B5EF4-FFF2-40B4-BE49-F238E27FC236}">
                  <a16:creationId xmlns:a16="http://schemas.microsoft.com/office/drawing/2014/main" id="{4CF14CCF-EF33-4836-AFED-C760AFB5F8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4" name="AutoShape 134">
                <a:extLst>
                  <a:ext uri="{FF2B5EF4-FFF2-40B4-BE49-F238E27FC236}">
                    <a16:creationId xmlns:a16="http://schemas.microsoft.com/office/drawing/2014/main" id="{7DB045F5-EF57-41BF-9261-C1B6468A0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5" name="AutoShape 135">
                <a:extLst>
                  <a:ext uri="{FF2B5EF4-FFF2-40B4-BE49-F238E27FC236}">
                    <a16:creationId xmlns:a16="http://schemas.microsoft.com/office/drawing/2014/main" id="{0DA38A3C-BC8B-4B50-9728-C7717608C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Rectangle 136">
              <a:extLst>
                <a:ext uri="{FF2B5EF4-FFF2-40B4-BE49-F238E27FC236}">
                  <a16:creationId xmlns:a16="http://schemas.microsoft.com/office/drawing/2014/main" id="{6F4E0EFC-D147-44FA-962E-0F81DD2ED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1" name="Group 137">
              <a:extLst>
                <a:ext uri="{FF2B5EF4-FFF2-40B4-BE49-F238E27FC236}">
                  <a16:creationId xmlns:a16="http://schemas.microsoft.com/office/drawing/2014/main" id="{7D6973C5-DA6E-413D-9516-CBEEF4563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2" name="AutoShape 138">
                <a:extLst>
                  <a:ext uri="{FF2B5EF4-FFF2-40B4-BE49-F238E27FC236}">
                    <a16:creationId xmlns:a16="http://schemas.microsoft.com/office/drawing/2014/main" id="{648C4153-BA4D-4188-8175-7D1C84F7C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3" name="AutoShape 139">
                <a:extLst>
                  <a:ext uri="{FF2B5EF4-FFF2-40B4-BE49-F238E27FC236}">
                    <a16:creationId xmlns:a16="http://schemas.microsoft.com/office/drawing/2014/main" id="{F1F954DF-995A-418C-89E6-9D50EF687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2" name="Rectangle 140">
              <a:extLst>
                <a:ext uri="{FF2B5EF4-FFF2-40B4-BE49-F238E27FC236}">
                  <a16:creationId xmlns:a16="http://schemas.microsoft.com/office/drawing/2014/main" id="{CC5ACC49-6F76-4492-A5DF-5C485ADC0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3" name="Rectangle 141">
              <a:extLst>
                <a:ext uri="{FF2B5EF4-FFF2-40B4-BE49-F238E27FC236}">
                  <a16:creationId xmlns:a16="http://schemas.microsoft.com/office/drawing/2014/main" id="{30A3A40D-724E-4580-ABE2-88CB29773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4" name="Group 142">
              <a:extLst>
                <a:ext uri="{FF2B5EF4-FFF2-40B4-BE49-F238E27FC236}">
                  <a16:creationId xmlns:a16="http://schemas.microsoft.com/office/drawing/2014/main" id="{08960C38-CEC2-4EEE-B967-E4F4618A40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0" name="AutoShape 143">
                <a:extLst>
                  <a:ext uri="{FF2B5EF4-FFF2-40B4-BE49-F238E27FC236}">
                    <a16:creationId xmlns:a16="http://schemas.microsoft.com/office/drawing/2014/main" id="{2F21CB8F-BE39-476D-A38F-2E889A5FE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1" name="AutoShape 144">
                <a:extLst>
                  <a:ext uri="{FF2B5EF4-FFF2-40B4-BE49-F238E27FC236}">
                    <a16:creationId xmlns:a16="http://schemas.microsoft.com/office/drawing/2014/main" id="{0542FFC5-1E05-454D-915E-F133591F7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5" name="Freeform 145">
              <a:extLst>
                <a:ext uri="{FF2B5EF4-FFF2-40B4-BE49-F238E27FC236}">
                  <a16:creationId xmlns:a16="http://schemas.microsoft.com/office/drawing/2014/main" id="{C35B4ACC-9417-4AA5-A132-2A47501BB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6" name="Group 146">
              <a:extLst>
                <a:ext uri="{FF2B5EF4-FFF2-40B4-BE49-F238E27FC236}">
                  <a16:creationId xmlns:a16="http://schemas.microsoft.com/office/drawing/2014/main" id="{90ABECD1-6D17-49BD-914F-B1E192F74E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8" name="AutoShape 147">
                <a:extLst>
                  <a:ext uri="{FF2B5EF4-FFF2-40B4-BE49-F238E27FC236}">
                    <a16:creationId xmlns:a16="http://schemas.microsoft.com/office/drawing/2014/main" id="{8B13F6D1-B012-40EB-BF0B-7549A83C2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9" name="AutoShape 148">
                <a:extLst>
                  <a:ext uri="{FF2B5EF4-FFF2-40B4-BE49-F238E27FC236}">
                    <a16:creationId xmlns:a16="http://schemas.microsoft.com/office/drawing/2014/main" id="{D4A5CC44-4F01-4DCB-9B36-4A2BD30BF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7" name="Rectangle 149">
              <a:extLst>
                <a:ext uri="{FF2B5EF4-FFF2-40B4-BE49-F238E27FC236}">
                  <a16:creationId xmlns:a16="http://schemas.microsoft.com/office/drawing/2014/main" id="{2DF82187-8F20-43BB-AF8B-4BB1B37D5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" name="Freeform 150">
              <a:extLst>
                <a:ext uri="{FF2B5EF4-FFF2-40B4-BE49-F238E27FC236}">
                  <a16:creationId xmlns:a16="http://schemas.microsoft.com/office/drawing/2014/main" id="{752FA87F-0A0A-4631-8401-DEAB3D23B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Freeform 151">
              <a:extLst>
                <a:ext uri="{FF2B5EF4-FFF2-40B4-BE49-F238E27FC236}">
                  <a16:creationId xmlns:a16="http://schemas.microsoft.com/office/drawing/2014/main" id="{2474A0CB-0BD7-4CC2-8FD3-98983D372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Oval 152">
              <a:extLst>
                <a:ext uri="{FF2B5EF4-FFF2-40B4-BE49-F238E27FC236}">
                  <a16:creationId xmlns:a16="http://schemas.microsoft.com/office/drawing/2014/main" id="{745807B7-3953-43D6-A2BD-6CC2FBADE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1" name="Freeform 153">
              <a:extLst>
                <a:ext uri="{FF2B5EF4-FFF2-40B4-BE49-F238E27FC236}">
                  <a16:creationId xmlns:a16="http://schemas.microsoft.com/office/drawing/2014/main" id="{4D1AE734-2623-490F-A8D2-C233D05B9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AutoShape 154">
              <a:extLst>
                <a:ext uri="{FF2B5EF4-FFF2-40B4-BE49-F238E27FC236}">
                  <a16:creationId xmlns:a16="http://schemas.microsoft.com/office/drawing/2014/main" id="{0AAA55C8-0BEB-48EE-9415-AC2F959E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3" name="AutoShape 155">
              <a:extLst>
                <a:ext uri="{FF2B5EF4-FFF2-40B4-BE49-F238E27FC236}">
                  <a16:creationId xmlns:a16="http://schemas.microsoft.com/office/drawing/2014/main" id="{3235BAAF-C49E-432D-BA4D-D6D4B6BFD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" name="Oval 156">
              <a:extLst>
                <a:ext uri="{FF2B5EF4-FFF2-40B4-BE49-F238E27FC236}">
                  <a16:creationId xmlns:a16="http://schemas.microsoft.com/office/drawing/2014/main" id="{69EB30BB-D41A-46E6-87A0-77B84716E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" name="Oval 157">
              <a:extLst>
                <a:ext uri="{FF2B5EF4-FFF2-40B4-BE49-F238E27FC236}">
                  <a16:creationId xmlns:a16="http://schemas.microsoft.com/office/drawing/2014/main" id="{0C0279D0-0D9A-4B5D-A5FD-99F47E973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6" name="Oval 158">
              <a:extLst>
                <a:ext uri="{FF2B5EF4-FFF2-40B4-BE49-F238E27FC236}">
                  <a16:creationId xmlns:a16="http://schemas.microsoft.com/office/drawing/2014/main" id="{1180EFAF-B0EC-40E3-9B63-A3FBEEAF5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7" name="Rectangle 159">
              <a:extLst>
                <a:ext uri="{FF2B5EF4-FFF2-40B4-BE49-F238E27FC236}">
                  <a16:creationId xmlns:a16="http://schemas.microsoft.com/office/drawing/2014/main" id="{47A7F6AD-E7F4-490B-B982-51D6C6FB1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6" name="Group 160">
            <a:extLst>
              <a:ext uri="{FF2B5EF4-FFF2-40B4-BE49-F238E27FC236}">
                <a16:creationId xmlns:a16="http://schemas.microsoft.com/office/drawing/2014/main" id="{9962578A-D2C5-4F45-80FC-553E6687812B}"/>
              </a:ext>
            </a:extLst>
          </p:cNvPr>
          <p:cNvGrpSpPr>
            <a:grpSpLocks/>
          </p:cNvGrpSpPr>
          <p:nvPr/>
        </p:nvGrpSpPr>
        <p:grpSpPr bwMode="auto">
          <a:xfrm>
            <a:off x="4080666" y="3663052"/>
            <a:ext cx="525463" cy="434975"/>
            <a:chOff x="-44" y="1473"/>
            <a:chExt cx="981" cy="1105"/>
          </a:xfrm>
        </p:grpSpPr>
        <p:pic>
          <p:nvPicPr>
            <p:cNvPr id="107" name="Picture 161" descr="desktop_computer_stylized_medium">
              <a:extLst>
                <a:ext uri="{FF2B5EF4-FFF2-40B4-BE49-F238E27FC236}">
                  <a16:creationId xmlns:a16="http://schemas.microsoft.com/office/drawing/2014/main" id="{7EC1E996-77FE-4123-8B03-08E4E5940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Freeform 162">
              <a:extLst>
                <a:ext uri="{FF2B5EF4-FFF2-40B4-BE49-F238E27FC236}">
                  <a16:creationId xmlns:a16="http://schemas.microsoft.com/office/drawing/2014/main" id="{45704854-B76E-4A08-B40A-BF7B85E983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9" name="Group 163">
            <a:extLst>
              <a:ext uri="{FF2B5EF4-FFF2-40B4-BE49-F238E27FC236}">
                <a16:creationId xmlns:a16="http://schemas.microsoft.com/office/drawing/2014/main" id="{1CC73AA6-65DD-465B-A1C8-2B7980144149}"/>
              </a:ext>
            </a:extLst>
          </p:cNvPr>
          <p:cNvGrpSpPr>
            <a:grpSpLocks/>
          </p:cNvGrpSpPr>
          <p:nvPr/>
        </p:nvGrpSpPr>
        <p:grpSpPr bwMode="auto">
          <a:xfrm>
            <a:off x="9418635" y="3725400"/>
            <a:ext cx="231775" cy="441325"/>
            <a:chOff x="4140" y="429"/>
            <a:chExt cx="1425" cy="2396"/>
          </a:xfrm>
        </p:grpSpPr>
        <p:sp>
          <p:nvSpPr>
            <p:cNvPr id="110" name="Freeform 164">
              <a:extLst>
                <a:ext uri="{FF2B5EF4-FFF2-40B4-BE49-F238E27FC236}">
                  <a16:creationId xmlns:a16="http://schemas.microsoft.com/office/drawing/2014/main" id="{8A5B2ACA-5664-4F8F-8B0C-9D99B263B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Rectangle 165">
              <a:extLst>
                <a:ext uri="{FF2B5EF4-FFF2-40B4-BE49-F238E27FC236}">
                  <a16:creationId xmlns:a16="http://schemas.microsoft.com/office/drawing/2014/main" id="{2DC71DFA-BBFA-4D28-8E3B-703EEF8D8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Freeform 166">
              <a:extLst>
                <a:ext uri="{FF2B5EF4-FFF2-40B4-BE49-F238E27FC236}">
                  <a16:creationId xmlns:a16="http://schemas.microsoft.com/office/drawing/2014/main" id="{300CE891-23BB-46EA-86BE-D37BFCFEE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Freeform 167">
              <a:extLst>
                <a:ext uri="{FF2B5EF4-FFF2-40B4-BE49-F238E27FC236}">
                  <a16:creationId xmlns:a16="http://schemas.microsoft.com/office/drawing/2014/main" id="{BC870E79-466B-4C16-88B4-B8E14B794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Rectangle 168">
              <a:extLst>
                <a:ext uri="{FF2B5EF4-FFF2-40B4-BE49-F238E27FC236}">
                  <a16:creationId xmlns:a16="http://schemas.microsoft.com/office/drawing/2014/main" id="{F6E2270A-57F9-4CA4-800B-DFDFF363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5" name="Group 169">
              <a:extLst>
                <a:ext uri="{FF2B5EF4-FFF2-40B4-BE49-F238E27FC236}">
                  <a16:creationId xmlns:a16="http://schemas.microsoft.com/office/drawing/2014/main" id="{2D2E8D2C-4DA2-4863-A5F9-3DEAF9E4C6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40" name="AutoShape 170">
                <a:extLst>
                  <a:ext uri="{FF2B5EF4-FFF2-40B4-BE49-F238E27FC236}">
                    <a16:creationId xmlns:a16="http://schemas.microsoft.com/office/drawing/2014/main" id="{0806D5D8-1B85-4DDA-A459-44A32B792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1" name="AutoShape 171">
                <a:extLst>
                  <a:ext uri="{FF2B5EF4-FFF2-40B4-BE49-F238E27FC236}">
                    <a16:creationId xmlns:a16="http://schemas.microsoft.com/office/drawing/2014/main" id="{E163B941-06A6-4422-B6A0-8CE55F92C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6" name="Rectangle 172">
              <a:extLst>
                <a:ext uri="{FF2B5EF4-FFF2-40B4-BE49-F238E27FC236}">
                  <a16:creationId xmlns:a16="http://schemas.microsoft.com/office/drawing/2014/main" id="{5476BA56-AC25-48E2-B52A-4719C0EE5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7" name="Group 173">
              <a:extLst>
                <a:ext uri="{FF2B5EF4-FFF2-40B4-BE49-F238E27FC236}">
                  <a16:creationId xmlns:a16="http://schemas.microsoft.com/office/drawing/2014/main" id="{E570F5EC-6901-4A06-91D6-21AE67FAEA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" name="AutoShape 174">
                <a:extLst>
                  <a:ext uri="{FF2B5EF4-FFF2-40B4-BE49-F238E27FC236}">
                    <a16:creationId xmlns:a16="http://schemas.microsoft.com/office/drawing/2014/main" id="{E7005971-CD3F-4C30-B648-FF28577CB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9" name="AutoShape 175">
                <a:extLst>
                  <a:ext uri="{FF2B5EF4-FFF2-40B4-BE49-F238E27FC236}">
                    <a16:creationId xmlns:a16="http://schemas.microsoft.com/office/drawing/2014/main" id="{7AEC164B-9F74-492E-B096-225E5519C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8" name="Rectangle 176">
              <a:extLst>
                <a:ext uri="{FF2B5EF4-FFF2-40B4-BE49-F238E27FC236}">
                  <a16:creationId xmlns:a16="http://schemas.microsoft.com/office/drawing/2014/main" id="{01B97A06-256F-4EF6-BC46-B6028048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Rectangle 177">
              <a:extLst>
                <a:ext uri="{FF2B5EF4-FFF2-40B4-BE49-F238E27FC236}">
                  <a16:creationId xmlns:a16="http://schemas.microsoft.com/office/drawing/2014/main" id="{F034DD21-BE59-45A3-AAB1-64FDD4AF6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0" name="Group 178">
              <a:extLst>
                <a:ext uri="{FF2B5EF4-FFF2-40B4-BE49-F238E27FC236}">
                  <a16:creationId xmlns:a16="http://schemas.microsoft.com/office/drawing/2014/main" id="{D226C278-8D91-4D18-8F04-B926FA485E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6" name="AutoShape 179">
                <a:extLst>
                  <a:ext uri="{FF2B5EF4-FFF2-40B4-BE49-F238E27FC236}">
                    <a16:creationId xmlns:a16="http://schemas.microsoft.com/office/drawing/2014/main" id="{3BECF60F-3D6A-4E80-B7C4-4CD9F061A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7" name="AutoShape 180">
                <a:extLst>
                  <a:ext uri="{FF2B5EF4-FFF2-40B4-BE49-F238E27FC236}">
                    <a16:creationId xmlns:a16="http://schemas.microsoft.com/office/drawing/2014/main" id="{541E89DA-9DAA-49EC-A6AB-77B07684F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1" name="Freeform 181">
              <a:extLst>
                <a:ext uri="{FF2B5EF4-FFF2-40B4-BE49-F238E27FC236}">
                  <a16:creationId xmlns:a16="http://schemas.microsoft.com/office/drawing/2014/main" id="{A7A2C5F8-7B0C-4256-9B9A-EAA58B56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2" name="Group 182">
              <a:extLst>
                <a:ext uri="{FF2B5EF4-FFF2-40B4-BE49-F238E27FC236}">
                  <a16:creationId xmlns:a16="http://schemas.microsoft.com/office/drawing/2014/main" id="{7680C757-8AEC-4F23-8D8E-786AF2326A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4" name="AutoShape 183">
                <a:extLst>
                  <a:ext uri="{FF2B5EF4-FFF2-40B4-BE49-F238E27FC236}">
                    <a16:creationId xmlns:a16="http://schemas.microsoft.com/office/drawing/2014/main" id="{842F07BD-3BFC-4CED-91F1-E99DC7ED8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5" name="AutoShape 184">
                <a:extLst>
                  <a:ext uri="{FF2B5EF4-FFF2-40B4-BE49-F238E27FC236}">
                    <a16:creationId xmlns:a16="http://schemas.microsoft.com/office/drawing/2014/main" id="{201ABCB1-61DA-40DB-8912-3BD33F66C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3" name="Rectangle 185">
              <a:extLst>
                <a:ext uri="{FF2B5EF4-FFF2-40B4-BE49-F238E27FC236}">
                  <a16:creationId xmlns:a16="http://schemas.microsoft.com/office/drawing/2014/main" id="{CF5E3987-49D7-4828-AC07-F326ADC45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Freeform 186">
              <a:extLst>
                <a:ext uri="{FF2B5EF4-FFF2-40B4-BE49-F238E27FC236}">
                  <a16:creationId xmlns:a16="http://schemas.microsoft.com/office/drawing/2014/main" id="{A49DAC9A-E9F2-41F0-BACD-54694A452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Freeform 187">
              <a:extLst>
                <a:ext uri="{FF2B5EF4-FFF2-40B4-BE49-F238E27FC236}">
                  <a16:creationId xmlns:a16="http://schemas.microsoft.com/office/drawing/2014/main" id="{7FE2A4B0-1203-433A-81ED-A2519E174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188">
              <a:extLst>
                <a:ext uri="{FF2B5EF4-FFF2-40B4-BE49-F238E27FC236}">
                  <a16:creationId xmlns:a16="http://schemas.microsoft.com/office/drawing/2014/main" id="{132449E7-183E-495B-B122-D431CC8F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Freeform 189">
              <a:extLst>
                <a:ext uri="{FF2B5EF4-FFF2-40B4-BE49-F238E27FC236}">
                  <a16:creationId xmlns:a16="http://schemas.microsoft.com/office/drawing/2014/main" id="{0CFD8C71-A03C-4B7F-B6C2-2F62DFF09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AutoShape 190">
              <a:extLst>
                <a:ext uri="{FF2B5EF4-FFF2-40B4-BE49-F238E27FC236}">
                  <a16:creationId xmlns:a16="http://schemas.microsoft.com/office/drawing/2014/main" id="{97AC63AC-9DEA-4DB3-814F-40527724D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AutoShape 191">
              <a:extLst>
                <a:ext uri="{FF2B5EF4-FFF2-40B4-BE49-F238E27FC236}">
                  <a16:creationId xmlns:a16="http://schemas.microsoft.com/office/drawing/2014/main" id="{5D30B11E-B6DB-4D40-A07D-9C0BE206D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Oval 192">
              <a:extLst>
                <a:ext uri="{FF2B5EF4-FFF2-40B4-BE49-F238E27FC236}">
                  <a16:creationId xmlns:a16="http://schemas.microsoft.com/office/drawing/2014/main" id="{093B61E9-5F32-458C-A1D6-C308EA165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Oval 193">
              <a:extLst>
                <a:ext uri="{FF2B5EF4-FFF2-40B4-BE49-F238E27FC236}">
                  <a16:creationId xmlns:a16="http://schemas.microsoft.com/office/drawing/2014/main" id="{7559B5B1-5217-4F33-AC75-B16F0BC27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2" name="Oval 194">
              <a:extLst>
                <a:ext uri="{FF2B5EF4-FFF2-40B4-BE49-F238E27FC236}">
                  <a16:creationId xmlns:a16="http://schemas.microsoft.com/office/drawing/2014/main" id="{1B92F1AF-D9FE-48F4-A204-A806E18B5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Rectangle 195">
              <a:extLst>
                <a:ext uri="{FF2B5EF4-FFF2-40B4-BE49-F238E27FC236}">
                  <a16:creationId xmlns:a16="http://schemas.microsoft.com/office/drawing/2014/main" id="{215078A4-62E1-43A2-9D43-A806996C3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955DF963-FB4E-48C5-B6D2-6A3E503574F7}"/>
              </a:ext>
            </a:extLst>
          </p:cNvPr>
          <p:cNvSpPr txBox="1"/>
          <p:nvPr/>
        </p:nvSpPr>
        <p:spPr>
          <a:xfrm>
            <a:off x="28670" y="4683754"/>
            <a:ext cx="3172735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as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arrival rate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</a:rPr>
              <a:t>l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approaches R/2?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6AE88E6-E0BC-4234-AB2F-6A52E78E1F38}"/>
              </a:ext>
            </a:extLst>
          </p:cNvPr>
          <p:cNvGrpSpPr/>
          <p:nvPr/>
        </p:nvGrpSpPr>
        <p:grpSpPr>
          <a:xfrm>
            <a:off x="4072440" y="1456538"/>
            <a:ext cx="2132013" cy="724224"/>
            <a:chOff x="4818031" y="1175178"/>
            <a:chExt cx="2132013" cy="724224"/>
          </a:xfrm>
        </p:grpSpPr>
        <p:sp>
          <p:nvSpPr>
            <p:cNvPr id="144" name="Oval 72">
              <a:extLst>
                <a:ext uri="{FF2B5EF4-FFF2-40B4-BE49-F238E27FC236}">
                  <a16:creationId xmlns:a16="http://schemas.microsoft.com/office/drawing/2014/main" id="{9BCE383F-45C8-4902-8EE5-08A3D9F3E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4414" y="1808915"/>
              <a:ext cx="92075" cy="904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Line 74">
              <a:extLst>
                <a:ext uri="{FF2B5EF4-FFF2-40B4-BE49-F238E27FC236}">
                  <a16:creationId xmlns:a16="http://schemas.microsoft.com/office/drawing/2014/main" id="{32EA4398-0744-4B8F-8330-CBDE32B3FB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8964" y="1588252"/>
              <a:ext cx="369887" cy="2524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Text Box 43">
              <a:extLst>
                <a:ext uri="{FF2B5EF4-FFF2-40B4-BE49-F238E27FC236}">
                  <a16:creationId xmlns:a16="http://schemas.microsoft.com/office/drawing/2014/main" id="{1EF7259C-E230-4BED-96E5-7E47DCBB80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8031" y="1175178"/>
              <a:ext cx="21320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data: </a:t>
              </a: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7" name="Line 57">
            <a:extLst>
              <a:ext uri="{FF2B5EF4-FFF2-40B4-BE49-F238E27FC236}">
                <a16:creationId xmlns:a16="http://schemas.microsoft.com/office/drawing/2014/main" id="{56225913-CC2C-4793-9899-D09AE32DED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1288" y="3917610"/>
            <a:ext cx="82220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8" name="Line 57">
            <a:extLst>
              <a:ext uri="{FF2B5EF4-FFF2-40B4-BE49-F238E27FC236}">
                <a16:creationId xmlns:a16="http://schemas.microsoft.com/office/drawing/2014/main" id="{5A4F1754-658B-48BD-B33B-1F743A6EBD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7517" y="3050103"/>
            <a:ext cx="4397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9" name="Line 57">
            <a:extLst>
              <a:ext uri="{FF2B5EF4-FFF2-40B4-BE49-F238E27FC236}">
                <a16:creationId xmlns:a16="http://schemas.microsoft.com/office/drawing/2014/main" id="{046EBAB2-9167-4A42-9CBC-8ACD48C5E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26083" y="3919955"/>
            <a:ext cx="4397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52A27AA-7CCA-44AC-B69A-028CB1E4A935}"/>
              </a:ext>
            </a:extLst>
          </p:cNvPr>
          <p:cNvSpPr txBox="1"/>
          <p:nvPr/>
        </p:nvSpPr>
        <p:spPr>
          <a:xfrm>
            <a:off x="7851933" y="3090209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51" name="Rectangle 15">
            <a:extLst>
              <a:ext uri="{FF2B5EF4-FFF2-40B4-BE49-F238E27FC236}">
                <a16:creationId xmlns:a16="http://schemas.microsoft.com/office/drawing/2014/main" id="{0682BA14-7596-42C9-9A93-4D92780C6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6" y="2967671"/>
            <a:ext cx="3792183" cy="41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two flows</a:t>
            </a:r>
          </a:p>
        </p:txBody>
      </p:sp>
      <p:sp>
        <p:nvSpPr>
          <p:cNvPr id="152" name="Rectangle 15">
            <a:extLst>
              <a:ext uri="{FF2B5EF4-FFF2-40B4-BE49-F238E27FC236}">
                <a16:creationId xmlns:a16="http://schemas.microsoft.com/office/drawing/2014/main" id="{2188DC1B-3499-4F68-B3BA-0B61667FC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75" y="2189379"/>
            <a:ext cx="4138268" cy="80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one router, infinite buffers </a:t>
            </a:r>
          </a:p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i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nput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output link capacity: R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8AE28B8-7765-4AA5-BF6A-3A3F06DFBC16}"/>
              </a:ext>
            </a:extLst>
          </p:cNvPr>
          <p:cNvGrpSpPr/>
          <p:nvPr/>
        </p:nvGrpSpPr>
        <p:grpSpPr>
          <a:xfrm>
            <a:off x="6785199" y="2507787"/>
            <a:ext cx="1563461" cy="1084649"/>
            <a:chOff x="7530790" y="2226427"/>
            <a:chExt cx="1563461" cy="1084649"/>
          </a:xfrm>
        </p:grpSpPr>
        <p:sp>
          <p:nvSpPr>
            <p:cNvPr id="154" name="Text Box 32">
              <a:extLst>
                <a:ext uri="{FF2B5EF4-FFF2-40B4-BE49-F238E27FC236}">
                  <a16:creationId xmlns:a16="http://schemas.microsoft.com/office/drawing/2014/main" id="{4BF9F130-B705-4970-B465-7B825A3FA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0264" y="2226427"/>
              <a:ext cx="142398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155" name="Line 77">
              <a:extLst>
                <a:ext uri="{FF2B5EF4-FFF2-40B4-BE49-F238E27FC236}">
                  <a16:creationId xmlns:a16="http://schemas.microsoft.com/office/drawing/2014/main" id="{C78A17A1-42AB-4C28-8ECE-1FAA78DD3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08075" y="2647114"/>
              <a:ext cx="238488" cy="3758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A15BC41-C37F-4E13-ADFE-EB6641FBACC9}"/>
                </a:ext>
              </a:extLst>
            </p:cNvPr>
            <p:cNvGrpSpPr/>
            <p:nvPr/>
          </p:nvGrpSpPr>
          <p:grpSpPr>
            <a:xfrm>
              <a:off x="7530790" y="3050726"/>
              <a:ext cx="899401" cy="260350"/>
              <a:chOff x="10436222" y="4555062"/>
              <a:chExt cx="899401" cy="260350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74D406EF-9213-4FE4-8FDC-237C21501A55}"/>
                  </a:ext>
                </a:extLst>
              </p:cNvPr>
              <p:cNvSpPr/>
              <p:nvPr/>
            </p:nvSpPr>
            <p:spPr>
              <a:xfrm>
                <a:off x="10442522" y="4559486"/>
                <a:ext cx="891015" cy="254197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B786BD7F-773A-4C52-BE0A-E04024776588}"/>
                  </a:ext>
                </a:extLst>
              </p:cNvPr>
              <p:cNvGrpSpPr/>
              <p:nvPr/>
            </p:nvGrpSpPr>
            <p:grpSpPr>
              <a:xfrm>
                <a:off x="10436222" y="4555062"/>
                <a:ext cx="899401" cy="260350"/>
                <a:chOff x="7488023" y="3444875"/>
                <a:chExt cx="947952" cy="260350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C7BD2BEA-43E3-420B-BF0B-505CF472258F}"/>
                    </a:ext>
                  </a:extLst>
                </p:cNvPr>
                <p:cNvGrpSpPr/>
                <p:nvPr/>
              </p:nvGrpSpPr>
              <p:grpSpPr>
                <a:xfrm>
                  <a:off x="8025557" y="3487646"/>
                  <a:ext cx="327298" cy="173730"/>
                  <a:chOff x="8094529" y="3437940"/>
                  <a:chExt cx="307888" cy="155752"/>
                </a:xfrm>
              </p:grpSpPr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D34AD73D-1487-4C7E-B08E-67DD6DA338E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402417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55D38024-02F3-4659-90D2-73C6E32CDB6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351102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9E282256-0B39-46FE-8087-A0E2BCD78C9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99787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D814A069-FDCC-4FD9-9606-2F604187424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8473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ECB00D38-B8E8-45DB-B2FA-04D572D958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7158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36A66A24-F454-4212-A158-ADFAB610248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45843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E620FE8A-B1EF-4BF2-86B5-88C9ADEF995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94529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879A0A4A-BEBF-4A32-817B-5E0263E3956F}"/>
                    </a:ext>
                  </a:extLst>
                </p:cNvPr>
                <p:cNvGrpSpPr/>
                <p:nvPr/>
              </p:nvGrpSpPr>
              <p:grpSpPr>
                <a:xfrm>
                  <a:off x="7488023" y="3444875"/>
                  <a:ext cx="947952" cy="260350"/>
                  <a:chOff x="8103973" y="3803650"/>
                  <a:chExt cx="947952" cy="260350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A7ED84D1-F310-4A1B-BFB1-7D84B7EA4E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0664" y="3810000"/>
                    <a:ext cx="94126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DA4D5826-F922-4975-A533-250E009600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3973" y="4060825"/>
                    <a:ext cx="94795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D5E08D2A-1301-4349-B655-47D09285378C}"/>
                      </a:ext>
                    </a:extLst>
                  </p:cNvPr>
                  <p:cNvCxnSpPr/>
                  <p:nvPr/>
                </p:nvCxnSpPr>
                <p:spPr>
                  <a:xfrm>
                    <a:off x="9048750" y="3803650"/>
                    <a:ext cx="0" cy="26035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792D0DE8-A32B-4059-8A01-E36C2310096F}"/>
                    </a:ext>
                  </a:extLst>
                </p:cNvPr>
                <p:cNvSpPr/>
                <p:nvPr/>
              </p:nvSpPr>
              <p:spPr>
                <a:xfrm>
                  <a:off x="792480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4456D514-DB1E-47B1-8924-78E89E150E73}"/>
                    </a:ext>
                  </a:extLst>
                </p:cNvPr>
                <p:cNvSpPr/>
                <p:nvPr/>
              </p:nvSpPr>
              <p:spPr>
                <a:xfrm>
                  <a:off x="784225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9FB49C93-3457-415A-AC83-E27B384445E3}"/>
                    </a:ext>
                  </a:extLst>
                </p:cNvPr>
                <p:cNvSpPr/>
                <p:nvPr/>
              </p:nvSpPr>
              <p:spPr>
                <a:xfrm>
                  <a:off x="775970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7595843A-648E-4D4A-94BA-996900A51B98}"/>
                    </a:ext>
                  </a:extLst>
                </p:cNvPr>
                <p:cNvSpPr/>
                <p:nvPr/>
              </p:nvSpPr>
              <p:spPr>
                <a:xfrm>
                  <a:off x="767715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5" name="Freeform 91">
            <a:extLst>
              <a:ext uri="{FF2B5EF4-FFF2-40B4-BE49-F238E27FC236}">
                <a16:creationId xmlns:a16="http://schemas.microsoft.com/office/drawing/2014/main" id="{3EA2BEE0-F372-4490-BE5A-90C321B09A71}"/>
              </a:ext>
            </a:extLst>
          </p:cNvPr>
          <p:cNvSpPr>
            <a:spLocks/>
          </p:cNvSpPr>
          <p:nvPr/>
        </p:nvSpPr>
        <p:spPr bwMode="auto">
          <a:xfrm>
            <a:off x="5886448" y="2137900"/>
            <a:ext cx="3429000" cy="1276350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822EB27-1D06-44D2-9C15-DE908ED16FA4}"/>
              </a:ext>
            </a:extLst>
          </p:cNvPr>
          <p:cNvGrpSpPr/>
          <p:nvPr/>
        </p:nvGrpSpPr>
        <p:grpSpPr>
          <a:xfrm>
            <a:off x="4895848" y="2966575"/>
            <a:ext cx="4000500" cy="1028700"/>
            <a:chOff x="5641439" y="2685215"/>
            <a:chExt cx="4000500" cy="1028700"/>
          </a:xfrm>
        </p:grpSpPr>
        <p:sp>
          <p:nvSpPr>
            <p:cNvPr id="177" name="Oval 73">
              <a:extLst>
                <a:ext uri="{FF2B5EF4-FFF2-40B4-BE49-F238E27FC236}">
                  <a16:creationId xmlns:a16="http://schemas.microsoft.com/office/drawing/2014/main" id="{0EA4BDC8-BEC5-4AD1-81B5-5423AAEEF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Freeform 90">
              <a:extLst>
                <a:ext uri="{FF2B5EF4-FFF2-40B4-BE49-F238E27FC236}">
                  <a16:creationId xmlns:a16="http://schemas.microsoft.com/office/drawing/2014/main" id="{B2F6E5A7-5E2C-4401-8E5C-3EE1995D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516583D2-DB35-4D3D-890E-688C6494FDEB}"/>
              </a:ext>
            </a:extLst>
          </p:cNvPr>
          <p:cNvSpPr txBox="1"/>
          <p:nvPr/>
        </p:nvSpPr>
        <p:spPr>
          <a:xfrm>
            <a:off x="6332288" y="312504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80" name="Rectangle 15">
            <a:extLst>
              <a:ext uri="{FF2B5EF4-FFF2-40B4-BE49-F238E27FC236}">
                <a16:creationId xmlns:a16="http://schemas.microsoft.com/office/drawing/2014/main" id="{AC6F07F7-2E40-4E8D-A176-270F7C831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55" y="3356045"/>
            <a:ext cx="3792183" cy="420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no retransmissions needed</a:t>
            </a:r>
          </a:p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1AA969B-3108-476F-ADC2-37524D560F39}"/>
              </a:ext>
            </a:extLst>
          </p:cNvPr>
          <p:cNvGrpSpPr/>
          <p:nvPr/>
        </p:nvGrpSpPr>
        <p:grpSpPr>
          <a:xfrm>
            <a:off x="7204036" y="4606882"/>
            <a:ext cx="1778901" cy="1635125"/>
            <a:chOff x="7949627" y="4325522"/>
            <a:chExt cx="1778901" cy="1635125"/>
          </a:xfrm>
        </p:grpSpPr>
        <p:sp>
          <p:nvSpPr>
            <p:cNvPr id="182" name="Line 109">
              <a:extLst>
                <a:ext uri="{FF2B5EF4-FFF2-40B4-BE49-F238E27FC236}">
                  <a16:creationId xmlns:a16="http://schemas.microsoft.com/office/drawing/2014/main" id="{B4F3EB90-24FD-40C3-AA64-14851B814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21896" y="4325522"/>
              <a:ext cx="0" cy="1276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3" name="Line 111">
              <a:extLst>
                <a:ext uri="{FF2B5EF4-FFF2-40B4-BE49-F238E27FC236}">
                  <a16:creationId xmlns:a16="http://schemas.microsoft.com/office/drawing/2014/main" id="{1892D4CF-4DD4-4B43-A6DC-6DDE2CCD8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5371" y="4465222"/>
              <a:ext cx="0" cy="1104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Freeform 112">
              <a:extLst>
                <a:ext uri="{FF2B5EF4-FFF2-40B4-BE49-F238E27FC236}">
                  <a16:creationId xmlns:a16="http://schemas.microsoft.com/office/drawing/2014/main" id="{8630AC1B-7C68-4854-B729-6116D04E4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546" y="4439822"/>
              <a:ext cx="1106488" cy="1152525"/>
            </a:xfrm>
            <a:custGeom>
              <a:avLst/>
              <a:gdLst>
                <a:gd name="T0" fmla="*/ 0 w 723"/>
                <a:gd name="T1" fmla="*/ 905 h 905"/>
                <a:gd name="T2" fmla="*/ 573 w 723"/>
                <a:gd name="T3" fmla="*/ 732 h 905"/>
                <a:gd name="T4" fmla="*/ 680 w 723"/>
                <a:gd name="T5" fmla="*/ 0 h 905"/>
                <a:gd name="T6" fmla="*/ 0 60000 65536"/>
                <a:gd name="T7" fmla="*/ 0 60000 65536"/>
                <a:gd name="T8" fmla="*/ 0 60000 65536"/>
                <a:gd name="connsiteX0" fmla="*/ 0 w 9642"/>
                <a:gd name="connsiteY0" fmla="*/ 8023 h 8023"/>
                <a:gd name="connsiteX1" fmla="*/ 7925 w 9642"/>
                <a:gd name="connsiteY1" fmla="*/ 6111 h 8023"/>
                <a:gd name="connsiteX2" fmla="*/ 9642 w 9642"/>
                <a:gd name="connsiteY2" fmla="*/ 0 h 8023"/>
                <a:gd name="connsiteX0" fmla="*/ 0 w 10000"/>
                <a:gd name="connsiteY0" fmla="*/ 10000 h 10000"/>
                <a:gd name="connsiteX1" fmla="*/ 8219 w 10000"/>
                <a:gd name="connsiteY1" fmla="*/ 7617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8219 w 10000"/>
                <a:gd name="connsiteY1" fmla="*/ 7617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363" y="9601"/>
                    <a:pt x="6598" y="9697"/>
                    <a:pt x="8219" y="7617"/>
                  </a:cubicBezTo>
                  <a:cubicBezTo>
                    <a:pt x="9562" y="6715"/>
                    <a:pt x="9861" y="4761"/>
                    <a:pt x="10000" y="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Line 114">
              <a:extLst>
                <a:ext uri="{FF2B5EF4-FFF2-40B4-BE49-F238E27FC236}">
                  <a16:creationId xmlns:a16="http://schemas.microsoft.com/office/drawing/2014/main" id="{37644D4A-FCC7-4847-8EAA-1699BEEB7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2196" y="5601872"/>
              <a:ext cx="0" cy="920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6" name="Text Box 116">
              <a:extLst>
                <a:ext uri="{FF2B5EF4-FFF2-40B4-BE49-F238E27FC236}">
                  <a16:creationId xmlns:a16="http://schemas.microsoft.com/office/drawing/2014/main" id="{D52C9850-D7C2-4AD5-A754-0AD2B353C9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2646" y="5636797"/>
              <a:ext cx="4603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87" name="Text Box 117">
              <a:extLst>
                <a:ext uri="{FF2B5EF4-FFF2-40B4-BE49-F238E27FC236}">
                  <a16:creationId xmlns:a16="http://schemas.microsoft.com/office/drawing/2014/main" id="{C3AB5246-D671-41EE-88DC-E010B3C84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790083" y="4868447"/>
              <a:ext cx="68897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delay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88" name="Text Box 118">
              <a:extLst>
                <a:ext uri="{FF2B5EF4-FFF2-40B4-BE49-F238E27FC236}">
                  <a16:creationId xmlns:a16="http://schemas.microsoft.com/office/drawing/2014/main" id="{F4425212-FD88-4264-81C1-2C218A2612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0358" y="5563772"/>
              <a:ext cx="452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in</a:t>
              </a: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6865C28-BAAD-4C68-9986-E255960C0B5F}"/>
                </a:ext>
              </a:extLst>
            </p:cNvPr>
            <p:cNvCxnSpPr/>
            <p:nvPr/>
          </p:nvCxnSpPr>
          <p:spPr>
            <a:xfrm>
              <a:off x="8312683" y="5594801"/>
              <a:ext cx="1415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Oval 189">
            <a:extLst>
              <a:ext uri="{FF2B5EF4-FFF2-40B4-BE49-F238E27FC236}">
                <a16:creationId xmlns:a16="http://schemas.microsoft.com/office/drawing/2014/main" id="{5370AEE3-E4A5-4230-8B97-883C2265CC96}"/>
              </a:ext>
            </a:extLst>
          </p:cNvPr>
          <p:cNvSpPr/>
          <p:nvPr/>
        </p:nvSpPr>
        <p:spPr>
          <a:xfrm>
            <a:off x="4018915" y="1388266"/>
            <a:ext cx="1925052" cy="6930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8C9DB73-23E1-41C5-9CAA-CFE96C34F4BA}"/>
              </a:ext>
            </a:extLst>
          </p:cNvPr>
          <p:cNvSpPr/>
          <p:nvPr/>
        </p:nvSpPr>
        <p:spPr>
          <a:xfrm>
            <a:off x="7761538" y="1463664"/>
            <a:ext cx="1925052" cy="6930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993D2FB-61DE-4745-9B52-AB4C6B85851D}"/>
              </a:ext>
            </a:extLst>
          </p:cNvPr>
          <p:cNvGrpSpPr/>
          <p:nvPr/>
        </p:nvGrpSpPr>
        <p:grpSpPr>
          <a:xfrm>
            <a:off x="3897967" y="4538621"/>
            <a:ext cx="2333625" cy="1701800"/>
            <a:chOff x="4643558" y="4257261"/>
            <a:chExt cx="2333625" cy="1701800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C056FC3-2810-4C36-AE1D-719AA1ED50F2}"/>
                </a:ext>
              </a:extLst>
            </p:cNvPr>
            <p:cNvGrpSpPr/>
            <p:nvPr/>
          </p:nvGrpSpPr>
          <p:grpSpPr>
            <a:xfrm>
              <a:off x="4643558" y="4257261"/>
              <a:ext cx="2333625" cy="1701800"/>
              <a:chOff x="4643558" y="4257261"/>
              <a:chExt cx="2333625" cy="1701800"/>
            </a:xfrm>
          </p:grpSpPr>
          <p:sp>
            <p:nvSpPr>
              <p:cNvPr id="198" name="Line 94">
                <a:extLst>
                  <a:ext uri="{FF2B5EF4-FFF2-40B4-BE49-F238E27FC236}">
                    <a16:creationId xmlns:a16="http://schemas.microsoft.com/office/drawing/2014/main" id="{2599EAE8-F420-40EC-B130-53849F06A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6158" y="4323936"/>
                <a:ext cx="0" cy="12763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Line 96">
                <a:extLst>
                  <a:ext uri="{FF2B5EF4-FFF2-40B4-BE49-F238E27FC236}">
                    <a16:creationId xmlns:a16="http://schemas.microsoft.com/office/drawing/2014/main" id="{042F4CA8-0A08-4620-9BAA-50D895D500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59633" y="4463636"/>
                <a:ext cx="0" cy="1104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0" name="Freeform 97">
                <a:extLst>
                  <a:ext uri="{FF2B5EF4-FFF2-40B4-BE49-F238E27FC236}">
                    <a16:creationId xmlns:a16="http://schemas.microsoft.com/office/drawing/2014/main" id="{C8F8C85B-B43C-4283-ADE8-3D9AB6A10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808" y="4428711"/>
                <a:ext cx="1857375" cy="1162050"/>
              </a:xfrm>
              <a:custGeom>
                <a:avLst/>
                <a:gdLst>
                  <a:gd name="T0" fmla="*/ 0 w 1170"/>
                  <a:gd name="T1" fmla="*/ 732 h 732"/>
                  <a:gd name="T2" fmla="*/ 720 w 1170"/>
                  <a:gd name="T3" fmla="*/ 0 h 732"/>
                  <a:gd name="T4" fmla="*/ 1170 w 1170"/>
                  <a:gd name="T5" fmla="*/ 0 h 7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70" h="732">
                    <a:moveTo>
                      <a:pt x="0" y="732"/>
                    </a:moveTo>
                    <a:lnTo>
                      <a:pt x="720" y="0"/>
                    </a:lnTo>
                    <a:lnTo>
                      <a:pt x="1170" y="0"/>
                    </a:lnTo>
                  </a:path>
                </a:pathLst>
              </a:cu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1" name="Line 98">
                <a:extLst>
                  <a:ext uri="{FF2B5EF4-FFF2-40B4-BE49-F238E27FC236}">
                    <a16:creationId xmlns:a16="http://schemas.microsoft.com/office/drawing/2014/main" id="{D8E25AEE-FC6E-4B45-9A72-AB149906F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608" y="4428711"/>
                <a:ext cx="7937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8E40F3D0-7BB5-4294-8B33-EA1987BF1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56458" y="5600286"/>
                <a:ext cx="0" cy="920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3" name="Text Box 100">
                <a:extLst>
                  <a:ext uri="{FF2B5EF4-FFF2-40B4-BE49-F238E27FC236}">
                    <a16:creationId xmlns:a16="http://schemas.microsoft.com/office/drawing/2014/main" id="{206638C8-6800-4B51-BE2D-D4AA1581BB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3558" y="4257261"/>
                <a:ext cx="4603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R/2</a:t>
                </a:r>
              </a:p>
            </p:txBody>
          </p:sp>
          <p:sp>
            <p:nvSpPr>
              <p:cNvPr id="204" name="Text Box 101">
                <a:extLst>
                  <a:ext uri="{FF2B5EF4-FFF2-40B4-BE49-F238E27FC236}">
                    <a16:creationId xmlns:a16="http://schemas.microsoft.com/office/drawing/2014/main" id="{668C708B-0010-4837-A284-8B8104EED8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46908" y="5635211"/>
                <a:ext cx="4603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R/2</a:t>
                </a:r>
              </a:p>
            </p:txBody>
          </p:sp>
          <p:sp>
            <p:nvSpPr>
              <p:cNvPr id="205" name="Text Box 102">
                <a:extLst>
                  <a:ext uri="{FF2B5EF4-FFF2-40B4-BE49-F238E27FC236}">
                    <a16:creationId xmlns:a16="http://schemas.microsoft.com/office/drawing/2014/main" id="{88EB46FE-3A3C-48A2-BF8C-C055303689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4638796" y="4563816"/>
                <a:ext cx="554038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l</a:t>
                </a:r>
                <a:r>
                  <a:rPr kumimoji="0" lang="en-US" sz="20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out</a:t>
                </a:r>
              </a:p>
            </p:txBody>
          </p:sp>
          <p:sp>
            <p:nvSpPr>
              <p:cNvPr id="206" name="Text Box 103">
                <a:extLst>
                  <a:ext uri="{FF2B5EF4-FFF2-40B4-BE49-F238E27FC236}">
                    <a16:creationId xmlns:a16="http://schemas.microsoft.com/office/drawing/2014/main" id="{82B85D1E-EDFC-4AFA-8C6A-766C1E0B76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24621" y="5562186"/>
                <a:ext cx="452438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l</a:t>
                </a:r>
                <a:r>
                  <a:rPr kumimoji="0" lang="en-US" sz="2000" b="0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in</a:t>
                </a:r>
              </a:p>
            </p:txBody>
          </p:sp>
          <p:sp>
            <p:nvSpPr>
              <p:cNvPr id="207" name="Line 106">
                <a:extLst>
                  <a:ext uri="{FF2B5EF4-FFF2-40B4-BE49-F238E27FC236}">
                    <a16:creationId xmlns:a16="http://schemas.microsoft.com/office/drawing/2014/main" id="{2A5CB63C-C632-41EC-98C3-40C5D1C673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5208" y="4430299"/>
                <a:ext cx="10398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D94FC168-430F-4C7A-85B5-9F7D9BDEB0BE}"/>
                  </a:ext>
                </a:extLst>
              </p:cNvPr>
              <p:cNvCxnSpPr/>
              <p:nvPr/>
            </p:nvCxnSpPr>
            <p:spPr>
              <a:xfrm>
                <a:off x="5119903" y="5598611"/>
                <a:ext cx="14158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5D28135-2882-434D-9EC3-DF9ABC062562}"/>
                </a:ext>
              </a:extLst>
            </p:cNvPr>
            <p:cNvSpPr txBox="1"/>
            <p:nvPr/>
          </p:nvSpPr>
          <p:spPr>
            <a:xfrm rot="16200000">
              <a:off x="4435687" y="5176433"/>
              <a:ext cx="969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throughput: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26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142" grpId="0"/>
      <p:bldP spid="150" grpId="0"/>
      <p:bldP spid="151" grpId="0"/>
      <p:bldP spid="152" grpId="0"/>
      <p:bldP spid="175" grpId="0" animBg="1"/>
      <p:bldP spid="179" grpId="0"/>
      <p:bldP spid="180" grpId="0"/>
      <p:bldP spid="190" grpId="0" animBg="1"/>
      <p:bldP spid="190" grpId="1" animBg="1"/>
      <p:bldP spid="191" grpId="0" animBg="1"/>
      <p:bldP spid="19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Causes/costs of congestion: scenario 2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CCB0D79C-4F60-4E0E-ACE7-4480BD800400}"/>
              </a:ext>
            </a:extLst>
          </p:cNvPr>
          <p:cNvSpPr>
            <a:spLocks/>
          </p:cNvSpPr>
          <p:nvPr/>
        </p:nvSpPr>
        <p:spPr bwMode="auto">
          <a:xfrm>
            <a:off x="6651553" y="5220832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11F3D4-6C98-4620-BCE2-2C905A0BBDF2}"/>
              </a:ext>
            </a:extLst>
          </p:cNvPr>
          <p:cNvGrpSpPr/>
          <p:nvPr/>
        </p:nvGrpSpPr>
        <p:grpSpPr>
          <a:xfrm>
            <a:off x="5945090" y="5227617"/>
            <a:ext cx="720732" cy="1182930"/>
            <a:chOff x="10910965" y="2513124"/>
            <a:chExt cx="586768" cy="9040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6664B1-16AE-4946-9583-3B9FDE52F64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C993C0-0305-4B75-A32B-153053042615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83E4A0-6E38-4370-8EC7-0C717741C57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413C0C-7890-4466-B989-8C5D376A3E75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4ABBDC7-F41D-4583-A43D-C1F828456AA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FC281BFA-C895-4938-9742-CF7882CAC624}"/>
              </a:ext>
            </a:extLst>
          </p:cNvPr>
          <p:cNvSpPr txBox="1">
            <a:spLocks noChangeArrowheads="1"/>
          </p:cNvSpPr>
          <p:nvPr/>
        </p:nvSpPr>
        <p:spPr>
          <a:xfrm>
            <a:off x="339541" y="1393491"/>
            <a:ext cx="9710831" cy="50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router,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finite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buffers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0D205B78-40B2-4DE1-980F-29D308FC81EC}"/>
              </a:ext>
            </a:extLst>
          </p:cNvPr>
          <p:cNvSpPr>
            <a:spLocks/>
          </p:cNvSpPr>
          <p:nvPr/>
        </p:nvSpPr>
        <p:spPr bwMode="auto">
          <a:xfrm flipH="1">
            <a:off x="1549298" y="3726656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A98182-5474-42E0-B6DB-84F19560B25F}"/>
              </a:ext>
            </a:extLst>
          </p:cNvPr>
          <p:cNvGrpSpPr/>
          <p:nvPr/>
        </p:nvGrpSpPr>
        <p:grpSpPr>
          <a:xfrm>
            <a:off x="983255" y="4894716"/>
            <a:ext cx="720732" cy="1182930"/>
            <a:chOff x="10910965" y="2513124"/>
            <a:chExt cx="586768" cy="90402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58684C-C5EC-4F52-8CFD-CD351C4FEF5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AFE599-6E5F-443C-88D6-5BF107B7FC0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0D931C9-4104-454C-834A-0F3C3B8735F1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5F54FA-4E84-4EC6-A0CA-CE0CA869399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7D19EE-CBCB-4A07-8B8C-8F99DE0A1730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A2FD14-BE20-4EED-9D89-E433732770FC}"/>
              </a:ext>
            </a:extLst>
          </p:cNvPr>
          <p:cNvGrpSpPr/>
          <p:nvPr/>
        </p:nvGrpSpPr>
        <p:grpSpPr>
          <a:xfrm>
            <a:off x="2059621" y="3732109"/>
            <a:ext cx="720732" cy="1182930"/>
            <a:chOff x="10910965" y="2513124"/>
            <a:chExt cx="586768" cy="90402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616C21-0F70-47A5-984D-268C7CC7C0F3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B22D66-EA23-4823-BE0F-3905008A318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CF40C94-3093-40C8-A7D1-1EBD8BBD4EAA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3BFEB5-77BB-4B80-85B0-4CA636E64CE2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684BBE-3216-454F-83E2-D47754C2FC88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6">
            <a:extLst>
              <a:ext uri="{FF2B5EF4-FFF2-40B4-BE49-F238E27FC236}">
                <a16:creationId xmlns:a16="http://schemas.microsoft.com/office/drawing/2014/main" id="{190B4A66-671E-4C13-8868-0124A32F0EFD}"/>
              </a:ext>
            </a:extLst>
          </p:cNvPr>
          <p:cNvSpPr>
            <a:spLocks/>
          </p:cNvSpPr>
          <p:nvPr/>
        </p:nvSpPr>
        <p:spPr bwMode="auto">
          <a:xfrm>
            <a:off x="7113689" y="3910487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2D9C0C-0A58-4D14-A191-2BC12DCD311E}"/>
              </a:ext>
            </a:extLst>
          </p:cNvPr>
          <p:cNvGrpSpPr/>
          <p:nvPr/>
        </p:nvGrpSpPr>
        <p:grpSpPr>
          <a:xfrm>
            <a:off x="6403495" y="3878907"/>
            <a:ext cx="720732" cy="1182930"/>
            <a:chOff x="10910965" y="2513124"/>
            <a:chExt cx="586768" cy="90402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851BA5-6751-40D9-B7E2-1FEE31FD1F4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D4F680E-83FA-4238-8107-D2CE321BDC49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63EA0CE-6A12-4215-A933-641613740315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01EC0A-977C-48FD-8F5E-D80AB9A67432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0157B4-16A7-47F9-9B2B-5A26B54BEDDB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CA2FCE-B643-484A-BA3F-C4737DB208EE}"/>
              </a:ext>
            </a:extLst>
          </p:cNvPr>
          <p:cNvGrpSpPr/>
          <p:nvPr/>
        </p:nvGrpSpPr>
        <p:grpSpPr>
          <a:xfrm>
            <a:off x="3475273" y="5244663"/>
            <a:ext cx="1286871" cy="734927"/>
            <a:chOff x="7493876" y="2774731"/>
            <a:chExt cx="1481958" cy="894622"/>
          </a:xfrm>
        </p:grpSpPr>
        <p:sp>
          <p:nvSpPr>
            <p:cNvPr id="39" name="Freeform 274">
              <a:extLst>
                <a:ext uri="{FF2B5EF4-FFF2-40B4-BE49-F238E27FC236}">
                  <a16:creationId xmlns:a16="http://schemas.microsoft.com/office/drawing/2014/main" id="{6AAA4AB7-3C0F-44C2-83D7-E78DF076D8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F2436A3-30CB-47DE-A010-2C13023246A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FA3B2B3-5821-479E-A175-0D29F5470CE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" name="Freeform 277">
                <a:extLst>
                  <a:ext uri="{FF2B5EF4-FFF2-40B4-BE49-F238E27FC236}">
                    <a16:creationId xmlns:a16="http://schemas.microsoft.com/office/drawing/2014/main" id="{29537BF0-3D2B-4BD5-A29A-6B693C2E4BA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78">
                <a:extLst>
                  <a:ext uri="{FF2B5EF4-FFF2-40B4-BE49-F238E27FC236}">
                    <a16:creationId xmlns:a16="http://schemas.microsoft.com/office/drawing/2014/main" id="{00370DB3-0FAB-4DF1-A2CE-6E9A995506C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279">
                <a:extLst>
                  <a:ext uri="{FF2B5EF4-FFF2-40B4-BE49-F238E27FC236}">
                    <a16:creationId xmlns:a16="http://schemas.microsoft.com/office/drawing/2014/main" id="{2A18E73E-1B7A-4503-8723-E2D361629A3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280">
                <a:extLst>
                  <a:ext uri="{FF2B5EF4-FFF2-40B4-BE49-F238E27FC236}">
                    <a16:creationId xmlns:a16="http://schemas.microsoft.com/office/drawing/2014/main" id="{8B4DE210-7DA1-4967-BCBA-0CB4AC322BD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" name="Group 124">
            <a:extLst>
              <a:ext uri="{FF2B5EF4-FFF2-40B4-BE49-F238E27FC236}">
                <a16:creationId xmlns:a16="http://schemas.microsoft.com/office/drawing/2014/main" id="{9FB4D8EB-EE31-422F-AE3D-222DCDAE0A88}"/>
              </a:ext>
            </a:extLst>
          </p:cNvPr>
          <p:cNvGrpSpPr>
            <a:grpSpLocks/>
          </p:cNvGrpSpPr>
          <p:nvPr/>
        </p:nvGrpSpPr>
        <p:grpSpPr bwMode="auto">
          <a:xfrm>
            <a:off x="1021998" y="4088138"/>
            <a:ext cx="645431" cy="569172"/>
            <a:chOff x="-44" y="1473"/>
            <a:chExt cx="981" cy="1105"/>
          </a:xfrm>
        </p:grpSpPr>
        <p:pic>
          <p:nvPicPr>
            <p:cNvPr id="47" name="Picture 125" descr="desktop_computer_stylized_medium">
              <a:extLst>
                <a:ext uri="{FF2B5EF4-FFF2-40B4-BE49-F238E27FC236}">
                  <a16:creationId xmlns:a16="http://schemas.microsoft.com/office/drawing/2014/main" id="{CBB11961-B5C3-431D-AABB-9BE3B3B37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126">
              <a:extLst>
                <a:ext uri="{FF2B5EF4-FFF2-40B4-BE49-F238E27FC236}">
                  <a16:creationId xmlns:a16="http://schemas.microsoft.com/office/drawing/2014/main" id="{177F0E53-7834-4E54-BCAC-BD502448EF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9" name="Freeform 12">
            <a:extLst>
              <a:ext uri="{FF2B5EF4-FFF2-40B4-BE49-F238E27FC236}">
                <a16:creationId xmlns:a16="http://schemas.microsoft.com/office/drawing/2014/main" id="{B22ABF3C-8ADA-4017-B542-6E5E4958731D}"/>
              </a:ext>
            </a:extLst>
          </p:cNvPr>
          <p:cNvSpPr>
            <a:spLocks/>
          </p:cNvSpPr>
          <p:nvPr/>
        </p:nvSpPr>
        <p:spPr bwMode="auto">
          <a:xfrm flipH="1">
            <a:off x="682787" y="489262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Line 33">
            <a:extLst>
              <a:ext uri="{FF2B5EF4-FFF2-40B4-BE49-F238E27FC236}">
                <a16:creationId xmlns:a16="http://schemas.microsoft.com/office/drawing/2014/main" id="{8A8606AA-94B6-4357-83D9-F43A2E92F4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10143" y="5067114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42">
            <a:extLst>
              <a:ext uri="{FF2B5EF4-FFF2-40B4-BE49-F238E27FC236}">
                <a16:creationId xmlns:a16="http://schemas.microsoft.com/office/drawing/2014/main" id="{C832BE2B-9DDA-411B-8A65-E53B1AFAA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193" y="3740835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2E9B925F-7148-4596-8A47-26A6916A7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12" y="6264506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61B7BF29-573B-446B-B031-67383CD56C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6825" y="5590587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Line 54">
            <a:extLst>
              <a:ext uri="{FF2B5EF4-FFF2-40B4-BE49-F238E27FC236}">
                <a16:creationId xmlns:a16="http://schemas.microsoft.com/office/drawing/2014/main" id="{50EADDB6-FB0C-4A6E-9997-2E580F136D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95764" y="5590587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Line 55">
            <a:extLst>
              <a:ext uri="{FF2B5EF4-FFF2-40B4-BE49-F238E27FC236}">
                <a16:creationId xmlns:a16="http://schemas.microsoft.com/office/drawing/2014/main" id="{DA9A61F0-8375-4E60-AFDC-4F48EAA79A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47859" y="5067114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6" name="Line 57">
            <a:extLst>
              <a:ext uri="{FF2B5EF4-FFF2-40B4-BE49-F238E27FC236}">
                <a16:creationId xmlns:a16="http://schemas.microsoft.com/office/drawing/2014/main" id="{167AEA25-54E3-4204-987C-C1C8F78C0A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0232" y="5067307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7" name="Group 127">
            <a:extLst>
              <a:ext uri="{FF2B5EF4-FFF2-40B4-BE49-F238E27FC236}">
                <a16:creationId xmlns:a16="http://schemas.microsoft.com/office/drawing/2014/main" id="{718F14C0-7F00-4F89-BEFC-3445B223E6FF}"/>
              </a:ext>
            </a:extLst>
          </p:cNvPr>
          <p:cNvGrpSpPr>
            <a:grpSpLocks/>
          </p:cNvGrpSpPr>
          <p:nvPr/>
        </p:nvGrpSpPr>
        <p:grpSpPr bwMode="auto">
          <a:xfrm>
            <a:off x="7236535" y="4684896"/>
            <a:ext cx="284691" cy="577481"/>
            <a:chOff x="4140" y="429"/>
            <a:chExt cx="1425" cy="2396"/>
          </a:xfrm>
        </p:grpSpPr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AD4C3960-B891-429B-ABF1-6D563538A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Rectangle 129">
              <a:extLst>
                <a:ext uri="{FF2B5EF4-FFF2-40B4-BE49-F238E27FC236}">
                  <a16:creationId xmlns:a16="http://schemas.microsoft.com/office/drawing/2014/main" id="{646A1815-29E8-4E8D-968A-ACE5C09FB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C44F4B34-5CDC-4F1C-92FB-B297B3F0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51936444-5F10-4D4E-A6D3-33A947601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Rectangle 132">
              <a:extLst>
                <a:ext uri="{FF2B5EF4-FFF2-40B4-BE49-F238E27FC236}">
                  <a16:creationId xmlns:a16="http://schemas.microsoft.com/office/drawing/2014/main" id="{4EBD6204-2D53-42A9-BF2D-DB2A73113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3" name="Group 133">
              <a:extLst>
                <a:ext uri="{FF2B5EF4-FFF2-40B4-BE49-F238E27FC236}">
                  <a16:creationId xmlns:a16="http://schemas.microsoft.com/office/drawing/2014/main" id="{343B4F09-89B1-4FA7-B876-12CF040441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8" name="AutoShape 134">
                <a:extLst>
                  <a:ext uri="{FF2B5EF4-FFF2-40B4-BE49-F238E27FC236}">
                    <a16:creationId xmlns:a16="http://schemas.microsoft.com/office/drawing/2014/main" id="{933AB7A0-4CCF-4508-B4FC-7F02A38B6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9" name="AutoShape 135">
                <a:extLst>
                  <a:ext uri="{FF2B5EF4-FFF2-40B4-BE49-F238E27FC236}">
                    <a16:creationId xmlns:a16="http://schemas.microsoft.com/office/drawing/2014/main" id="{6322D69E-A366-4FAE-B4E5-1F6A18608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4" name="Rectangle 136">
              <a:extLst>
                <a:ext uri="{FF2B5EF4-FFF2-40B4-BE49-F238E27FC236}">
                  <a16:creationId xmlns:a16="http://schemas.microsoft.com/office/drawing/2014/main" id="{8193C57B-25AB-4F87-9B1C-2C417A9CD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5" name="Group 137">
              <a:extLst>
                <a:ext uri="{FF2B5EF4-FFF2-40B4-BE49-F238E27FC236}">
                  <a16:creationId xmlns:a16="http://schemas.microsoft.com/office/drawing/2014/main" id="{92102E26-268D-4C80-864E-1939872EAA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6" name="AutoShape 138">
                <a:extLst>
                  <a:ext uri="{FF2B5EF4-FFF2-40B4-BE49-F238E27FC236}">
                    <a16:creationId xmlns:a16="http://schemas.microsoft.com/office/drawing/2014/main" id="{8CA60E2A-0AEC-4FF3-B95E-385791597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7" name="AutoShape 139">
                <a:extLst>
                  <a:ext uri="{FF2B5EF4-FFF2-40B4-BE49-F238E27FC236}">
                    <a16:creationId xmlns:a16="http://schemas.microsoft.com/office/drawing/2014/main" id="{2358381C-46DE-4EDA-8D45-AFDA7CE9C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6" name="Rectangle 140">
              <a:extLst>
                <a:ext uri="{FF2B5EF4-FFF2-40B4-BE49-F238E27FC236}">
                  <a16:creationId xmlns:a16="http://schemas.microsoft.com/office/drawing/2014/main" id="{C4EA81E9-E832-4517-AB99-7AA707F4C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7" name="Rectangle 141">
              <a:extLst>
                <a:ext uri="{FF2B5EF4-FFF2-40B4-BE49-F238E27FC236}">
                  <a16:creationId xmlns:a16="http://schemas.microsoft.com/office/drawing/2014/main" id="{29BCEE44-5922-4DC2-B93B-6D36BF268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8" name="Group 142">
              <a:extLst>
                <a:ext uri="{FF2B5EF4-FFF2-40B4-BE49-F238E27FC236}">
                  <a16:creationId xmlns:a16="http://schemas.microsoft.com/office/drawing/2014/main" id="{9E40F79A-768F-4301-B59E-7E4C1E2575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4" name="AutoShape 143">
                <a:extLst>
                  <a:ext uri="{FF2B5EF4-FFF2-40B4-BE49-F238E27FC236}">
                    <a16:creationId xmlns:a16="http://schemas.microsoft.com/office/drawing/2014/main" id="{F71FA3F6-E0DD-4E38-8BF2-90189B98E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5" name="AutoShape 144">
                <a:extLst>
                  <a:ext uri="{FF2B5EF4-FFF2-40B4-BE49-F238E27FC236}">
                    <a16:creationId xmlns:a16="http://schemas.microsoft.com/office/drawing/2014/main" id="{E8E4ECCD-8B91-4578-870F-F0080FD36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9" name="Freeform 145">
              <a:extLst>
                <a:ext uri="{FF2B5EF4-FFF2-40B4-BE49-F238E27FC236}">
                  <a16:creationId xmlns:a16="http://schemas.microsoft.com/office/drawing/2014/main" id="{EB305CDB-0165-422D-ADB0-C4DE78E34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0" name="Group 146">
              <a:extLst>
                <a:ext uri="{FF2B5EF4-FFF2-40B4-BE49-F238E27FC236}">
                  <a16:creationId xmlns:a16="http://schemas.microsoft.com/office/drawing/2014/main" id="{0379531A-5ECA-4DB8-8FA0-D2AAB6EDEF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2" name="AutoShape 147">
                <a:extLst>
                  <a:ext uri="{FF2B5EF4-FFF2-40B4-BE49-F238E27FC236}">
                    <a16:creationId xmlns:a16="http://schemas.microsoft.com/office/drawing/2014/main" id="{90679EEB-94DC-49C8-89BA-07387981E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3" name="AutoShape 148">
                <a:extLst>
                  <a:ext uri="{FF2B5EF4-FFF2-40B4-BE49-F238E27FC236}">
                    <a16:creationId xmlns:a16="http://schemas.microsoft.com/office/drawing/2014/main" id="{18797D8A-4D5B-4744-B635-ABDFA500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1" name="Rectangle 149">
              <a:extLst>
                <a:ext uri="{FF2B5EF4-FFF2-40B4-BE49-F238E27FC236}">
                  <a16:creationId xmlns:a16="http://schemas.microsoft.com/office/drawing/2014/main" id="{FC9454E5-A81B-4583-AD07-4F9E05D2C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2" name="Freeform 150">
              <a:extLst>
                <a:ext uri="{FF2B5EF4-FFF2-40B4-BE49-F238E27FC236}">
                  <a16:creationId xmlns:a16="http://schemas.microsoft.com/office/drawing/2014/main" id="{80CB8374-556B-4A6B-85C1-0CCDEB418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Freeform 151">
              <a:extLst>
                <a:ext uri="{FF2B5EF4-FFF2-40B4-BE49-F238E27FC236}">
                  <a16:creationId xmlns:a16="http://schemas.microsoft.com/office/drawing/2014/main" id="{0B58C14E-17D6-45D8-8690-444F073F1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Oval 152">
              <a:extLst>
                <a:ext uri="{FF2B5EF4-FFF2-40B4-BE49-F238E27FC236}">
                  <a16:creationId xmlns:a16="http://schemas.microsoft.com/office/drawing/2014/main" id="{A6B806EF-A330-446F-8FD0-30958AEF2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C3F6681B-1484-4488-A105-2DE8D1BC3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AutoShape 154">
              <a:extLst>
                <a:ext uri="{FF2B5EF4-FFF2-40B4-BE49-F238E27FC236}">
                  <a16:creationId xmlns:a16="http://schemas.microsoft.com/office/drawing/2014/main" id="{D6861926-99E8-47CC-8537-21246CFEE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7" name="AutoShape 155">
              <a:extLst>
                <a:ext uri="{FF2B5EF4-FFF2-40B4-BE49-F238E27FC236}">
                  <a16:creationId xmlns:a16="http://schemas.microsoft.com/office/drawing/2014/main" id="{5D16ECA8-B6E9-4B65-B082-14F8FBE3A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Oval 156">
              <a:extLst>
                <a:ext uri="{FF2B5EF4-FFF2-40B4-BE49-F238E27FC236}">
                  <a16:creationId xmlns:a16="http://schemas.microsoft.com/office/drawing/2014/main" id="{F0EE15BD-F7CE-4BAB-8F2A-1321E9E8C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9" name="Oval 157">
              <a:extLst>
                <a:ext uri="{FF2B5EF4-FFF2-40B4-BE49-F238E27FC236}">
                  <a16:creationId xmlns:a16="http://schemas.microsoft.com/office/drawing/2014/main" id="{7C0F772F-415C-4472-BB68-1568A0A65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0" name="Oval 158">
              <a:extLst>
                <a:ext uri="{FF2B5EF4-FFF2-40B4-BE49-F238E27FC236}">
                  <a16:creationId xmlns:a16="http://schemas.microsoft.com/office/drawing/2014/main" id="{30FA6C4D-C15A-4677-B741-05A47A566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1" name="Rectangle 159">
              <a:extLst>
                <a:ext uri="{FF2B5EF4-FFF2-40B4-BE49-F238E27FC236}">
                  <a16:creationId xmlns:a16="http://schemas.microsoft.com/office/drawing/2014/main" id="{03D4FDA0-1D05-47C1-97FC-BA887F35C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0" name="Group 160">
            <a:extLst>
              <a:ext uri="{FF2B5EF4-FFF2-40B4-BE49-F238E27FC236}">
                <a16:creationId xmlns:a16="http://schemas.microsoft.com/office/drawing/2014/main" id="{C1373479-E4D7-4AC0-8858-A3D8F10EAD6B}"/>
              </a:ext>
            </a:extLst>
          </p:cNvPr>
          <p:cNvGrpSpPr>
            <a:grpSpLocks/>
          </p:cNvGrpSpPr>
          <p:nvPr/>
        </p:nvGrpSpPr>
        <p:grpSpPr bwMode="auto">
          <a:xfrm>
            <a:off x="289873" y="5866294"/>
            <a:ext cx="645431" cy="569172"/>
            <a:chOff x="-44" y="1473"/>
            <a:chExt cx="981" cy="1105"/>
          </a:xfrm>
        </p:grpSpPr>
        <p:pic>
          <p:nvPicPr>
            <p:cNvPr id="91" name="Picture 161" descr="desktop_computer_stylized_medium">
              <a:extLst>
                <a:ext uri="{FF2B5EF4-FFF2-40B4-BE49-F238E27FC236}">
                  <a16:creationId xmlns:a16="http://schemas.microsoft.com/office/drawing/2014/main" id="{259F7550-3552-431A-A85A-5CF18E4B2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62">
              <a:extLst>
                <a:ext uri="{FF2B5EF4-FFF2-40B4-BE49-F238E27FC236}">
                  <a16:creationId xmlns:a16="http://schemas.microsoft.com/office/drawing/2014/main" id="{2DC785B3-DE74-463A-974B-3B799F73AF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3" name="Group 163">
            <a:extLst>
              <a:ext uri="{FF2B5EF4-FFF2-40B4-BE49-F238E27FC236}">
                <a16:creationId xmlns:a16="http://schemas.microsoft.com/office/drawing/2014/main" id="{8F0204D8-D412-45AD-B0F1-F2D5EEDF978A}"/>
              </a:ext>
            </a:extLst>
          </p:cNvPr>
          <p:cNvGrpSpPr>
            <a:grpSpLocks/>
          </p:cNvGrpSpPr>
          <p:nvPr/>
        </p:nvGrpSpPr>
        <p:grpSpPr bwMode="auto">
          <a:xfrm>
            <a:off x="6846547" y="5947877"/>
            <a:ext cx="284691" cy="577481"/>
            <a:chOff x="4140" y="429"/>
            <a:chExt cx="1425" cy="2396"/>
          </a:xfrm>
        </p:grpSpPr>
        <p:sp>
          <p:nvSpPr>
            <p:cNvPr id="94" name="Freeform 164">
              <a:extLst>
                <a:ext uri="{FF2B5EF4-FFF2-40B4-BE49-F238E27FC236}">
                  <a16:creationId xmlns:a16="http://schemas.microsoft.com/office/drawing/2014/main" id="{6C459AFF-2322-45C1-AF39-19F9450D9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Rectangle 165">
              <a:extLst>
                <a:ext uri="{FF2B5EF4-FFF2-40B4-BE49-F238E27FC236}">
                  <a16:creationId xmlns:a16="http://schemas.microsoft.com/office/drawing/2014/main" id="{B25A3514-ECD7-40CF-AA3E-7F06FC392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6" name="Freeform 166">
              <a:extLst>
                <a:ext uri="{FF2B5EF4-FFF2-40B4-BE49-F238E27FC236}">
                  <a16:creationId xmlns:a16="http://schemas.microsoft.com/office/drawing/2014/main" id="{407981AC-6784-4D36-B3F3-1790C6BD2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Freeform 167">
              <a:extLst>
                <a:ext uri="{FF2B5EF4-FFF2-40B4-BE49-F238E27FC236}">
                  <a16:creationId xmlns:a16="http://schemas.microsoft.com/office/drawing/2014/main" id="{9BA9D060-9348-4390-AF93-E232373E7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Rectangle 168">
              <a:extLst>
                <a:ext uri="{FF2B5EF4-FFF2-40B4-BE49-F238E27FC236}">
                  <a16:creationId xmlns:a16="http://schemas.microsoft.com/office/drawing/2014/main" id="{B9F14493-3214-4008-8B91-22BC86D40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9" name="Group 169">
              <a:extLst>
                <a:ext uri="{FF2B5EF4-FFF2-40B4-BE49-F238E27FC236}">
                  <a16:creationId xmlns:a16="http://schemas.microsoft.com/office/drawing/2014/main" id="{4D349F24-22F3-4776-A597-40730AA8C0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4" name="AutoShape 170">
                <a:extLst>
                  <a:ext uri="{FF2B5EF4-FFF2-40B4-BE49-F238E27FC236}">
                    <a16:creationId xmlns:a16="http://schemas.microsoft.com/office/drawing/2014/main" id="{17CC447B-9F3D-4D69-87DC-C162CD305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5" name="AutoShape 171">
                <a:extLst>
                  <a:ext uri="{FF2B5EF4-FFF2-40B4-BE49-F238E27FC236}">
                    <a16:creationId xmlns:a16="http://schemas.microsoft.com/office/drawing/2014/main" id="{0A3D812E-4AAC-4EDE-91C8-63BF7829A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0" name="Rectangle 172">
              <a:extLst>
                <a:ext uri="{FF2B5EF4-FFF2-40B4-BE49-F238E27FC236}">
                  <a16:creationId xmlns:a16="http://schemas.microsoft.com/office/drawing/2014/main" id="{7A609739-EEF7-4523-917B-FB3F8E548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1" name="Group 173">
              <a:extLst>
                <a:ext uri="{FF2B5EF4-FFF2-40B4-BE49-F238E27FC236}">
                  <a16:creationId xmlns:a16="http://schemas.microsoft.com/office/drawing/2014/main" id="{248F6D75-B54C-4986-9838-B997AD278A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2" name="AutoShape 174">
                <a:extLst>
                  <a:ext uri="{FF2B5EF4-FFF2-40B4-BE49-F238E27FC236}">
                    <a16:creationId xmlns:a16="http://schemas.microsoft.com/office/drawing/2014/main" id="{B969A197-4294-4FA8-83D3-26B8992D3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3" name="AutoShape 175">
                <a:extLst>
                  <a:ext uri="{FF2B5EF4-FFF2-40B4-BE49-F238E27FC236}">
                    <a16:creationId xmlns:a16="http://schemas.microsoft.com/office/drawing/2014/main" id="{01AF16DD-2A77-4EA1-AFE3-FFF57542E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2" name="Rectangle 176">
              <a:extLst>
                <a:ext uri="{FF2B5EF4-FFF2-40B4-BE49-F238E27FC236}">
                  <a16:creationId xmlns:a16="http://schemas.microsoft.com/office/drawing/2014/main" id="{9A33492C-2343-444A-B3F3-891BD0579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3" name="Rectangle 177">
              <a:extLst>
                <a:ext uri="{FF2B5EF4-FFF2-40B4-BE49-F238E27FC236}">
                  <a16:creationId xmlns:a16="http://schemas.microsoft.com/office/drawing/2014/main" id="{A466D026-84F8-46A9-BA64-5D185F907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4" name="Group 178">
              <a:extLst>
                <a:ext uri="{FF2B5EF4-FFF2-40B4-BE49-F238E27FC236}">
                  <a16:creationId xmlns:a16="http://schemas.microsoft.com/office/drawing/2014/main" id="{626DF2E8-7C27-4442-ABA2-E945FAC234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0" name="AutoShape 179">
                <a:extLst>
                  <a:ext uri="{FF2B5EF4-FFF2-40B4-BE49-F238E27FC236}">
                    <a16:creationId xmlns:a16="http://schemas.microsoft.com/office/drawing/2014/main" id="{D6F86804-B3A9-4202-8956-0CD847DD6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1" name="AutoShape 180">
                <a:extLst>
                  <a:ext uri="{FF2B5EF4-FFF2-40B4-BE49-F238E27FC236}">
                    <a16:creationId xmlns:a16="http://schemas.microsoft.com/office/drawing/2014/main" id="{1F26A862-186D-4057-B3AB-A6021919A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5" name="Freeform 181">
              <a:extLst>
                <a:ext uri="{FF2B5EF4-FFF2-40B4-BE49-F238E27FC236}">
                  <a16:creationId xmlns:a16="http://schemas.microsoft.com/office/drawing/2014/main" id="{4CEAE9DC-25B7-46C9-9289-5F3ACB9A5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6" name="Group 182">
              <a:extLst>
                <a:ext uri="{FF2B5EF4-FFF2-40B4-BE49-F238E27FC236}">
                  <a16:creationId xmlns:a16="http://schemas.microsoft.com/office/drawing/2014/main" id="{6AE5D889-CE6F-46FE-95BC-5E571C19D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8" name="AutoShape 183">
                <a:extLst>
                  <a:ext uri="{FF2B5EF4-FFF2-40B4-BE49-F238E27FC236}">
                    <a16:creationId xmlns:a16="http://schemas.microsoft.com/office/drawing/2014/main" id="{0C562EE9-ABE3-487E-9C00-700BC6517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9" name="AutoShape 184">
                <a:extLst>
                  <a:ext uri="{FF2B5EF4-FFF2-40B4-BE49-F238E27FC236}">
                    <a16:creationId xmlns:a16="http://schemas.microsoft.com/office/drawing/2014/main" id="{3A316071-60AA-4CE2-8F57-8E5805AD3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7" name="Rectangle 185">
              <a:extLst>
                <a:ext uri="{FF2B5EF4-FFF2-40B4-BE49-F238E27FC236}">
                  <a16:creationId xmlns:a16="http://schemas.microsoft.com/office/drawing/2014/main" id="{050640B9-3AFE-47A9-A754-AF6BB3A1A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8" name="Freeform 186">
              <a:extLst>
                <a:ext uri="{FF2B5EF4-FFF2-40B4-BE49-F238E27FC236}">
                  <a16:creationId xmlns:a16="http://schemas.microsoft.com/office/drawing/2014/main" id="{F560F8A4-C6D7-4C1E-A025-94A328824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Freeform 187">
              <a:extLst>
                <a:ext uri="{FF2B5EF4-FFF2-40B4-BE49-F238E27FC236}">
                  <a16:creationId xmlns:a16="http://schemas.microsoft.com/office/drawing/2014/main" id="{4E52CEF6-ABBA-4148-950A-731DD5D66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Oval 188">
              <a:extLst>
                <a:ext uri="{FF2B5EF4-FFF2-40B4-BE49-F238E27FC236}">
                  <a16:creationId xmlns:a16="http://schemas.microsoft.com/office/drawing/2014/main" id="{D89618A9-3774-4264-8B2F-359970B20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Freeform 189">
              <a:extLst>
                <a:ext uri="{FF2B5EF4-FFF2-40B4-BE49-F238E27FC236}">
                  <a16:creationId xmlns:a16="http://schemas.microsoft.com/office/drawing/2014/main" id="{6B3CE41D-BD3B-4FE6-B626-9F69BD29E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AutoShape 190">
              <a:extLst>
                <a:ext uri="{FF2B5EF4-FFF2-40B4-BE49-F238E27FC236}">
                  <a16:creationId xmlns:a16="http://schemas.microsoft.com/office/drawing/2014/main" id="{9292A05F-BA76-458D-9C2B-17E6354B4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3" name="AutoShape 191">
              <a:extLst>
                <a:ext uri="{FF2B5EF4-FFF2-40B4-BE49-F238E27FC236}">
                  <a16:creationId xmlns:a16="http://schemas.microsoft.com/office/drawing/2014/main" id="{EFF025DB-684C-4859-98AC-E7752ACE7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Oval 192">
              <a:extLst>
                <a:ext uri="{FF2B5EF4-FFF2-40B4-BE49-F238E27FC236}">
                  <a16:creationId xmlns:a16="http://schemas.microsoft.com/office/drawing/2014/main" id="{2C6D8C8A-EFAE-46AC-B21B-8D74669D6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5" name="Oval 193">
              <a:extLst>
                <a:ext uri="{FF2B5EF4-FFF2-40B4-BE49-F238E27FC236}">
                  <a16:creationId xmlns:a16="http://schemas.microsoft.com/office/drawing/2014/main" id="{2D61033F-F5CD-44D0-A6AE-750C5C1FD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Oval 194">
              <a:extLst>
                <a:ext uri="{FF2B5EF4-FFF2-40B4-BE49-F238E27FC236}">
                  <a16:creationId xmlns:a16="http://schemas.microsoft.com/office/drawing/2014/main" id="{0E9B308B-39F2-4189-898E-B8268A844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Rectangle 195">
              <a:extLst>
                <a:ext uri="{FF2B5EF4-FFF2-40B4-BE49-F238E27FC236}">
                  <a16:creationId xmlns:a16="http://schemas.microsoft.com/office/drawing/2014/main" id="{1D8272AD-6108-44D1-BB47-26759CCEE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26" name="Line 57">
            <a:extLst>
              <a:ext uri="{FF2B5EF4-FFF2-40B4-BE49-F238E27FC236}">
                <a16:creationId xmlns:a16="http://schemas.microsoft.com/office/drawing/2014/main" id="{083114A0-1624-46D6-B59F-9C3B65F635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59945" y="6199387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" name="Line 57">
            <a:extLst>
              <a:ext uri="{FF2B5EF4-FFF2-40B4-BE49-F238E27FC236}">
                <a16:creationId xmlns:a16="http://schemas.microsoft.com/office/drawing/2014/main" id="{D297BE66-ABC4-4FCF-B226-5A6FD1925F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5773" y="506423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8" name="Line 57">
            <a:extLst>
              <a:ext uri="{FF2B5EF4-FFF2-40B4-BE49-F238E27FC236}">
                <a16:creationId xmlns:a16="http://schemas.microsoft.com/office/drawing/2014/main" id="{03110E68-E2F9-4F0F-89AE-9A26C10184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73968" y="6202456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280AC0-AB0D-4E31-91BA-961B07431173}"/>
              </a:ext>
            </a:extLst>
          </p:cNvPr>
          <p:cNvGrpSpPr/>
          <p:nvPr/>
        </p:nvGrpSpPr>
        <p:grpSpPr>
          <a:xfrm>
            <a:off x="2453667" y="3638431"/>
            <a:ext cx="2851610" cy="946150"/>
            <a:chOff x="2749090" y="3427413"/>
            <a:chExt cx="2851610" cy="946150"/>
          </a:xfrm>
        </p:grpSpPr>
        <p:sp>
          <p:nvSpPr>
            <p:cNvPr id="130" name="Text Box 68">
              <a:extLst>
                <a:ext uri="{FF2B5EF4-FFF2-40B4-BE49-F238E27FC236}">
                  <a16:creationId xmlns:a16="http://schemas.microsoft.com/office/drawing/2014/main" id="{00A942AC-2447-4F13-946E-12BB4D1A8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Oval 217">
              <a:extLst>
                <a:ext uri="{FF2B5EF4-FFF2-40B4-BE49-F238E27FC236}">
                  <a16:creationId xmlns:a16="http://schemas.microsoft.com/office/drawing/2014/main" id="{01BE9C89-5C31-4950-BCEB-2C9ED025D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Line 229">
              <a:extLst>
                <a:ext uri="{FF2B5EF4-FFF2-40B4-BE49-F238E27FC236}">
                  <a16:creationId xmlns:a16="http://schemas.microsoft.com/office/drawing/2014/main" id="{2C99A9D6-295C-43A3-B006-1D6BEDE20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232">
              <a:extLst>
                <a:ext uri="{FF2B5EF4-FFF2-40B4-BE49-F238E27FC236}">
                  <a16:creationId xmlns:a16="http://schemas.microsoft.com/office/drawing/2014/main" id="{252F8530-637F-4753-8FC7-1E6050778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Text Box 233">
              <a:extLst>
                <a:ext uri="{FF2B5EF4-FFF2-40B4-BE49-F238E27FC236}">
                  <a16:creationId xmlns:a16="http://schemas.microsoft.com/office/drawing/2014/main" id="{643D13FA-F98E-498F-ADF7-93E6F3DCB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Line 234">
              <a:extLst>
                <a:ext uri="{FF2B5EF4-FFF2-40B4-BE49-F238E27FC236}">
                  <a16:creationId xmlns:a16="http://schemas.microsoft.com/office/drawing/2014/main" id="{8D86A138-024F-4594-AC1B-ED060C9878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Line 235">
              <a:extLst>
                <a:ext uri="{FF2B5EF4-FFF2-40B4-BE49-F238E27FC236}">
                  <a16:creationId xmlns:a16="http://schemas.microsoft.com/office/drawing/2014/main" id="{711111C9-F919-4EF3-A9B9-05DDCC51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382914-5D19-4E33-A95E-CE75C1EB0E87}"/>
              </a:ext>
            </a:extLst>
          </p:cNvPr>
          <p:cNvGrpSpPr/>
          <p:nvPr/>
        </p:nvGrpSpPr>
        <p:grpSpPr>
          <a:xfrm>
            <a:off x="2618067" y="5429971"/>
            <a:ext cx="1938730" cy="1300181"/>
            <a:chOff x="2913490" y="5218953"/>
            <a:chExt cx="1938730" cy="1300181"/>
          </a:xfrm>
        </p:grpSpPr>
        <p:sp>
          <p:nvSpPr>
            <p:cNvPr id="138" name="Text Box 32">
              <a:extLst>
                <a:ext uri="{FF2B5EF4-FFF2-40B4-BE49-F238E27FC236}">
                  <a16:creationId xmlns:a16="http://schemas.microsoft.com/office/drawing/2014/main" id="{60AB5409-D3CD-43A5-98FB-FBDAF0DE5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139" name="Line 77">
              <a:extLst>
                <a:ext uri="{FF2B5EF4-FFF2-40B4-BE49-F238E27FC236}">
                  <a16:creationId xmlns:a16="http://schemas.microsoft.com/office/drawing/2014/main" id="{71857D86-9020-4FF5-9F82-A4C39A53FD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5F4B7C5-1E51-4882-A0AB-636B8C3D92DE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8C2DC94-B46C-4AC9-9BD4-93B668DCAC4B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F8B4842-2755-4852-8693-2E2F223D1B31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2B19284-0C68-49BD-BC7F-FE433DF9D928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19EFD37-FAAF-4DFB-B2AC-327FC25AD76B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81C2C09B-3821-4CF1-AD24-E9E8A9C5F8E4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E4D71BA-4456-4B49-A946-CC63FA08A554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61F3F98-FD63-495B-9223-B463F2C7195B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F412B88-C48D-4675-A415-3DECAD78C630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Freeform 91">
            <a:extLst>
              <a:ext uri="{FF2B5EF4-FFF2-40B4-BE49-F238E27FC236}">
                <a16:creationId xmlns:a16="http://schemas.microsoft.com/office/drawing/2014/main" id="{CF64B87A-5482-49D5-99CE-5B03EAC503EE}"/>
              </a:ext>
            </a:extLst>
          </p:cNvPr>
          <p:cNvSpPr>
            <a:spLocks/>
          </p:cNvSpPr>
          <p:nvPr/>
        </p:nvSpPr>
        <p:spPr bwMode="auto">
          <a:xfrm>
            <a:off x="2507931" y="3870606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29BA162-98A3-4ACF-A0DA-2D9067487A7D}"/>
              </a:ext>
            </a:extLst>
          </p:cNvPr>
          <p:cNvGrpSpPr/>
          <p:nvPr/>
        </p:nvGrpSpPr>
        <p:grpSpPr>
          <a:xfrm>
            <a:off x="1291168" y="4954942"/>
            <a:ext cx="4913849" cy="1346072"/>
            <a:chOff x="5641439" y="2685215"/>
            <a:chExt cx="4000500" cy="1028700"/>
          </a:xfrm>
        </p:grpSpPr>
        <p:sp>
          <p:nvSpPr>
            <p:cNvPr id="151" name="Oval 73">
              <a:extLst>
                <a:ext uri="{FF2B5EF4-FFF2-40B4-BE49-F238E27FC236}">
                  <a16:creationId xmlns:a16="http://schemas.microsoft.com/office/drawing/2014/main" id="{F3CD886C-AEB2-4DC8-9EF7-F8AA3B45C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CFDCBAB4-3BBC-4199-8704-7AB52D3C5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4C25C2F-AEBD-4DDB-8021-5158F4324E7F}"/>
              </a:ext>
            </a:extLst>
          </p:cNvPr>
          <p:cNvGrpSpPr/>
          <p:nvPr/>
        </p:nvGrpSpPr>
        <p:grpSpPr>
          <a:xfrm>
            <a:off x="348250" y="1925623"/>
            <a:ext cx="9710831" cy="1905000"/>
            <a:chOff x="643673" y="1714605"/>
            <a:chExt cx="9710831" cy="1905000"/>
          </a:xfrm>
        </p:grpSpPr>
        <p:grpSp>
          <p:nvGrpSpPr>
            <p:cNvPr id="154" name="Group 237">
              <a:extLst>
                <a:ext uri="{FF2B5EF4-FFF2-40B4-BE49-F238E27FC236}">
                  <a16:creationId xmlns:a16="http://schemas.microsoft.com/office/drawing/2014/main" id="{9221F057-F642-435F-AC58-01C0D4910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739" y="2720058"/>
              <a:ext cx="195221" cy="142875"/>
              <a:chOff x="174" y="3986"/>
              <a:chExt cx="51" cy="62"/>
            </a:xfrm>
          </p:grpSpPr>
          <p:sp>
            <p:nvSpPr>
              <p:cNvPr id="156" name="Freeform 238">
                <a:extLst>
                  <a:ext uri="{FF2B5EF4-FFF2-40B4-BE49-F238E27FC236}">
                    <a16:creationId xmlns:a16="http://schemas.microsoft.com/office/drawing/2014/main" id="{871C6E44-E8F9-4E14-9708-F308877DF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" y="3986"/>
                <a:ext cx="49" cy="48"/>
              </a:xfrm>
              <a:custGeom>
                <a:avLst/>
                <a:gdLst>
                  <a:gd name="T0" fmla="*/ 0 w 49"/>
                  <a:gd name="T1" fmla="*/ 0 h 62"/>
                  <a:gd name="T2" fmla="*/ 49 w 49"/>
                  <a:gd name="T3" fmla="*/ 2 h 62"/>
                  <a:gd name="T4" fmla="*/ 4 w 49"/>
                  <a:gd name="T5" fmla="*/ 5 h 6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9" h="62">
                    <a:moveTo>
                      <a:pt x="0" y="0"/>
                    </a:moveTo>
                    <a:lnTo>
                      <a:pt x="49" y="32"/>
                    </a:lnTo>
                    <a:lnTo>
                      <a:pt x="4" y="62"/>
                    </a:lnTo>
                  </a:path>
                </a:pathLst>
              </a:custGeom>
              <a:solidFill>
                <a:schemeClr val="bg1"/>
              </a:solidFill>
              <a:ln w="222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Line 239">
                <a:extLst>
                  <a:ext uri="{FF2B5EF4-FFF2-40B4-BE49-F238E27FC236}">
                    <a16:creationId xmlns:a16="http://schemas.microsoft.com/office/drawing/2014/main" id="{02989CB4-3D52-4ADA-9E8D-AAB65197F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" y="4048"/>
                <a:ext cx="4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55" name="Rectangle 2">
              <a:extLst>
                <a:ext uri="{FF2B5EF4-FFF2-40B4-BE49-F238E27FC236}">
                  <a16:creationId xmlns:a16="http://schemas.microsoft.com/office/drawing/2014/main" id="{0D42AD4B-A41B-44D9-A355-9105D449046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3673" y="1714605"/>
              <a:ext cx="9710831" cy="1905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 retransmits lost, timed-out packet</a:t>
              </a:r>
            </a:p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application-layer input = application-layer output: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=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out</a:t>
              </a:r>
            </a:p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transport-layer input includes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retransmissions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’</a:t>
              </a:r>
              <a:r>
                <a:rPr kumimoji="0" 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</a:t>
              </a:r>
              <a:endPara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452EEB7-AF77-4812-83DD-87EBC1C78CC0}"/>
              </a:ext>
            </a:extLst>
          </p:cNvPr>
          <p:cNvGrpSpPr/>
          <p:nvPr/>
        </p:nvGrpSpPr>
        <p:grpSpPr>
          <a:xfrm>
            <a:off x="6821340" y="3840043"/>
            <a:ext cx="1057275" cy="473075"/>
            <a:chOff x="7116763" y="3629025"/>
            <a:chExt cx="1057275" cy="473075"/>
          </a:xfrm>
        </p:grpSpPr>
        <p:sp>
          <p:nvSpPr>
            <p:cNvPr id="159" name="Text Box 219">
              <a:extLst>
                <a:ext uri="{FF2B5EF4-FFF2-40B4-BE49-F238E27FC236}">
                  <a16:creationId xmlns:a16="http://schemas.microsoft.com/office/drawing/2014/main" id="{3CC586B4-02B5-4D7B-91EA-991E4E11B6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3488" y="3629025"/>
              <a:ext cx="590550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out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0" name="Line 236">
              <a:extLst>
                <a:ext uri="{FF2B5EF4-FFF2-40B4-BE49-F238E27FC236}">
                  <a16:creationId xmlns:a16="http://schemas.microsoft.com/office/drawing/2014/main" id="{EAAB14FB-8169-4609-B604-DBDC9CA78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6763" y="38354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9F1E89-30C1-4D28-A1A5-24884745EEB4}"/>
              </a:ext>
            </a:extLst>
          </p:cNvPr>
          <p:cNvGrpSpPr/>
          <p:nvPr/>
        </p:nvGrpSpPr>
        <p:grpSpPr>
          <a:xfrm>
            <a:off x="2994227" y="5547793"/>
            <a:ext cx="2124396" cy="604097"/>
            <a:chOff x="3289650" y="5336775"/>
            <a:chExt cx="2124396" cy="604097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3DDC032-E55E-461A-9C99-A836A8143B10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5B66BBC-C264-4A4B-93BE-CE891EEE3762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602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Causes/costs of congestion: scenario 2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E5ABDE88-AA07-4B25-918C-55BA1C3F6F2F}"/>
              </a:ext>
            </a:extLst>
          </p:cNvPr>
          <p:cNvSpPr>
            <a:spLocks/>
          </p:cNvSpPr>
          <p:nvPr/>
        </p:nvSpPr>
        <p:spPr bwMode="auto">
          <a:xfrm>
            <a:off x="6707826" y="5206763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18CB56-B262-4D52-81A5-9AF8C1C995AD}"/>
              </a:ext>
            </a:extLst>
          </p:cNvPr>
          <p:cNvGrpSpPr/>
          <p:nvPr/>
        </p:nvGrpSpPr>
        <p:grpSpPr>
          <a:xfrm>
            <a:off x="6001363" y="5213548"/>
            <a:ext cx="720732" cy="1182930"/>
            <a:chOff x="10910965" y="2513124"/>
            <a:chExt cx="586768" cy="9040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B3086F-2684-40B6-9D8B-8707FE472FBB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1262674-8A75-4A78-9DC6-F2747CFDC7F1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AC00D6-EF7E-466E-9CBD-638E831F090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8038C3-BE05-4E02-8B50-5EA72DBE7EE1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11C7A36-4ED8-469A-8A8F-63741692F6E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9">
            <a:extLst>
              <a:ext uri="{FF2B5EF4-FFF2-40B4-BE49-F238E27FC236}">
                <a16:creationId xmlns:a16="http://schemas.microsoft.com/office/drawing/2014/main" id="{73440F96-C7D7-4F1B-A953-2987C6DB4B7B}"/>
              </a:ext>
            </a:extLst>
          </p:cNvPr>
          <p:cNvSpPr>
            <a:spLocks/>
          </p:cNvSpPr>
          <p:nvPr/>
        </p:nvSpPr>
        <p:spPr bwMode="auto">
          <a:xfrm flipH="1">
            <a:off x="1605571" y="3712587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1CF59B-4B5D-4D73-9B05-121489BD5FF2}"/>
              </a:ext>
            </a:extLst>
          </p:cNvPr>
          <p:cNvGrpSpPr/>
          <p:nvPr/>
        </p:nvGrpSpPr>
        <p:grpSpPr>
          <a:xfrm>
            <a:off x="1039528" y="4880647"/>
            <a:ext cx="720732" cy="1182930"/>
            <a:chOff x="10910965" y="2513124"/>
            <a:chExt cx="586768" cy="90402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E00AEC-EEB2-4044-828D-E78C19B5724C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41B039C-D47E-48A6-9C9D-DAC52E14F49D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0A42A-BE78-4A2A-8000-68BF9767F68B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9F3EE4F-FA95-49E7-AD6D-02B43F657C52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169D63-9E3C-4254-AFEE-74B75528B3DF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59C853-AF2A-4D30-92DF-96130E0BA2C7}"/>
              </a:ext>
            </a:extLst>
          </p:cNvPr>
          <p:cNvGrpSpPr/>
          <p:nvPr/>
        </p:nvGrpSpPr>
        <p:grpSpPr>
          <a:xfrm>
            <a:off x="2115894" y="3718040"/>
            <a:ext cx="720732" cy="1182930"/>
            <a:chOff x="10910965" y="2513124"/>
            <a:chExt cx="586768" cy="90402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B05831-D5EF-4FFC-8CC6-4CBDBA6AF22F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B62985-C1AE-4D8E-9F7C-DD96A3C3534A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5CF06-A69E-4A08-99DA-9E80BC2E366F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EFCDCE-7FB6-407B-8ACC-538C61A008B7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F5925F-9B31-4586-8D2C-898D2883EA50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Freeform 6">
            <a:extLst>
              <a:ext uri="{FF2B5EF4-FFF2-40B4-BE49-F238E27FC236}">
                <a16:creationId xmlns:a16="http://schemas.microsoft.com/office/drawing/2014/main" id="{9E875E2A-C087-47D2-8736-6167BBBCF6E3}"/>
              </a:ext>
            </a:extLst>
          </p:cNvPr>
          <p:cNvSpPr>
            <a:spLocks/>
          </p:cNvSpPr>
          <p:nvPr/>
        </p:nvSpPr>
        <p:spPr bwMode="auto">
          <a:xfrm>
            <a:off x="7169962" y="3896418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9C4248-E96B-4747-9400-B8C5EB74637B}"/>
              </a:ext>
            </a:extLst>
          </p:cNvPr>
          <p:cNvGrpSpPr/>
          <p:nvPr/>
        </p:nvGrpSpPr>
        <p:grpSpPr>
          <a:xfrm>
            <a:off x="6459768" y="3864838"/>
            <a:ext cx="720732" cy="1182930"/>
            <a:chOff x="10910965" y="2513124"/>
            <a:chExt cx="586768" cy="90402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2908D2-3906-47F3-872E-039AE23068E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16A5EA-B1A3-4CC7-87C7-A5098F0C7109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550A1B-AB59-45D6-B7B4-836465FD1DE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A1DCFB-32E1-410A-A84B-711C06D2080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838E25A-65C6-4B60-9829-8BC43EA3834E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2D4D61-F65A-4A84-8ED4-6926B0495498}"/>
              </a:ext>
            </a:extLst>
          </p:cNvPr>
          <p:cNvGrpSpPr/>
          <p:nvPr/>
        </p:nvGrpSpPr>
        <p:grpSpPr>
          <a:xfrm>
            <a:off x="3531546" y="5230594"/>
            <a:ext cx="1286871" cy="734927"/>
            <a:chOff x="7493876" y="2774731"/>
            <a:chExt cx="1481958" cy="894622"/>
          </a:xfrm>
        </p:grpSpPr>
        <p:sp>
          <p:nvSpPr>
            <p:cNvPr id="38" name="Freeform 440">
              <a:extLst>
                <a:ext uri="{FF2B5EF4-FFF2-40B4-BE49-F238E27FC236}">
                  <a16:creationId xmlns:a16="http://schemas.microsoft.com/office/drawing/2014/main" id="{618F3820-E800-46C7-9DFD-DF9E489BDA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C2B4B85-9C4C-4A47-A1C8-D34C0794E0D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DD590A-06D5-4742-98F0-AB5938342CF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" name="Freeform 443">
                <a:extLst>
                  <a:ext uri="{FF2B5EF4-FFF2-40B4-BE49-F238E27FC236}">
                    <a16:creationId xmlns:a16="http://schemas.microsoft.com/office/drawing/2014/main" id="{47A57122-9231-4A4B-92B7-A23B70ACBAE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444">
                <a:extLst>
                  <a:ext uri="{FF2B5EF4-FFF2-40B4-BE49-F238E27FC236}">
                    <a16:creationId xmlns:a16="http://schemas.microsoft.com/office/drawing/2014/main" id="{0CEAF855-7287-44DA-87BB-06D2570F367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445">
                <a:extLst>
                  <a:ext uri="{FF2B5EF4-FFF2-40B4-BE49-F238E27FC236}">
                    <a16:creationId xmlns:a16="http://schemas.microsoft.com/office/drawing/2014/main" id="{C2796B26-2E57-47FF-99B3-1D3FB6781D9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446">
                <a:extLst>
                  <a:ext uri="{FF2B5EF4-FFF2-40B4-BE49-F238E27FC236}">
                    <a16:creationId xmlns:a16="http://schemas.microsoft.com/office/drawing/2014/main" id="{9BCD2441-6873-4F48-B05D-C7330EC72F5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" name="Group 124">
            <a:extLst>
              <a:ext uri="{FF2B5EF4-FFF2-40B4-BE49-F238E27FC236}">
                <a16:creationId xmlns:a16="http://schemas.microsoft.com/office/drawing/2014/main" id="{A40D8508-80CB-4834-81AD-C9E620021284}"/>
              </a:ext>
            </a:extLst>
          </p:cNvPr>
          <p:cNvGrpSpPr>
            <a:grpSpLocks/>
          </p:cNvGrpSpPr>
          <p:nvPr/>
        </p:nvGrpSpPr>
        <p:grpSpPr bwMode="auto">
          <a:xfrm>
            <a:off x="1078271" y="4074069"/>
            <a:ext cx="645431" cy="569172"/>
            <a:chOff x="-44" y="1473"/>
            <a:chExt cx="981" cy="1105"/>
          </a:xfrm>
        </p:grpSpPr>
        <p:pic>
          <p:nvPicPr>
            <p:cNvPr id="46" name="Picture 125" descr="desktop_computer_stylized_medium">
              <a:extLst>
                <a:ext uri="{FF2B5EF4-FFF2-40B4-BE49-F238E27FC236}">
                  <a16:creationId xmlns:a16="http://schemas.microsoft.com/office/drawing/2014/main" id="{3C75F16C-FA72-48A1-9643-1B14BFB2A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126">
              <a:extLst>
                <a:ext uri="{FF2B5EF4-FFF2-40B4-BE49-F238E27FC236}">
                  <a16:creationId xmlns:a16="http://schemas.microsoft.com/office/drawing/2014/main" id="{E2BD90D8-F1C0-4D3B-B0FE-1D31E5069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8" name="Freeform 12">
            <a:extLst>
              <a:ext uri="{FF2B5EF4-FFF2-40B4-BE49-F238E27FC236}">
                <a16:creationId xmlns:a16="http://schemas.microsoft.com/office/drawing/2014/main" id="{893C728C-F75A-4D57-A808-BFFA2C344A50}"/>
              </a:ext>
            </a:extLst>
          </p:cNvPr>
          <p:cNvSpPr>
            <a:spLocks/>
          </p:cNvSpPr>
          <p:nvPr/>
        </p:nvSpPr>
        <p:spPr bwMode="auto">
          <a:xfrm flipH="1">
            <a:off x="739060" y="4878555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Line 33">
            <a:extLst>
              <a:ext uri="{FF2B5EF4-FFF2-40B4-BE49-F238E27FC236}">
                <a16:creationId xmlns:a16="http://schemas.microsoft.com/office/drawing/2014/main" id="{5FE20430-4051-443C-84E8-7C58F31464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6416" y="5053045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 Box 42">
            <a:extLst>
              <a:ext uri="{FF2B5EF4-FFF2-40B4-BE49-F238E27FC236}">
                <a16:creationId xmlns:a16="http://schemas.microsoft.com/office/drawing/2014/main" id="{DCA15DC1-6E00-426A-A2CC-DB7CA4996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66" y="3726766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52">
            <a:extLst>
              <a:ext uri="{FF2B5EF4-FFF2-40B4-BE49-F238E27FC236}">
                <a16:creationId xmlns:a16="http://schemas.microsoft.com/office/drawing/2014/main" id="{52A5B429-1AF5-48A1-B1E7-DB3608DE6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85" y="6250437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Line 53">
            <a:extLst>
              <a:ext uri="{FF2B5EF4-FFF2-40B4-BE49-F238E27FC236}">
                <a16:creationId xmlns:a16="http://schemas.microsoft.com/office/drawing/2014/main" id="{9F2550E3-3886-4086-A6B0-B051251286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63098" y="5576518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Line 54">
            <a:extLst>
              <a:ext uri="{FF2B5EF4-FFF2-40B4-BE49-F238E27FC236}">
                <a16:creationId xmlns:a16="http://schemas.microsoft.com/office/drawing/2014/main" id="{4B6391F8-5505-4C18-97BF-E2CD810065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2037" y="5576518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Line 55">
            <a:extLst>
              <a:ext uri="{FF2B5EF4-FFF2-40B4-BE49-F238E27FC236}">
                <a16:creationId xmlns:a16="http://schemas.microsoft.com/office/drawing/2014/main" id="{01504378-B545-4D53-8F0E-30089B99C5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04132" y="5053045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Line 57">
            <a:extLst>
              <a:ext uri="{FF2B5EF4-FFF2-40B4-BE49-F238E27FC236}">
                <a16:creationId xmlns:a16="http://schemas.microsoft.com/office/drawing/2014/main" id="{8946367A-0D5C-4333-BDB2-83E90A4FE1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36505" y="50532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6" name="Group 127">
            <a:extLst>
              <a:ext uri="{FF2B5EF4-FFF2-40B4-BE49-F238E27FC236}">
                <a16:creationId xmlns:a16="http://schemas.microsoft.com/office/drawing/2014/main" id="{EE801FBB-6F7E-4E77-BFD7-3D2BAA94E661}"/>
              </a:ext>
            </a:extLst>
          </p:cNvPr>
          <p:cNvGrpSpPr>
            <a:grpSpLocks/>
          </p:cNvGrpSpPr>
          <p:nvPr/>
        </p:nvGrpSpPr>
        <p:grpSpPr bwMode="auto">
          <a:xfrm>
            <a:off x="7292808" y="4670827"/>
            <a:ext cx="284691" cy="577481"/>
            <a:chOff x="4140" y="429"/>
            <a:chExt cx="1425" cy="2396"/>
          </a:xfrm>
        </p:grpSpPr>
        <p:sp>
          <p:nvSpPr>
            <p:cNvPr id="57" name="Freeform 128">
              <a:extLst>
                <a:ext uri="{FF2B5EF4-FFF2-40B4-BE49-F238E27FC236}">
                  <a16:creationId xmlns:a16="http://schemas.microsoft.com/office/drawing/2014/main" id="{BDB910F6-695D-4AE3-9A5E-B3312B861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129">
              <a:extLst>
                <a:ext uri="{FF2B5EF4-FFF2-40B4-BE49-F238E27FC236}">
                  <a16:creationId xmlns:a16="http://schemas.microsoft.com/office/drawing/2014/main" id="{A1544B8F-3C5D-4D04-A7C0-0DA0C018E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" name="Freeform 130">
              <a:extLst>
                <a:ext uri="{FF2B5EF4-FFF2-40B4-BE49-F238E27FC236}">
                  <a16:creationId xmlns:a16="http://schemas.microsoft.com/office/drawing/2014/main" id="{F293A578-4044-40F9-A418-53B7DC3DD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Freeform 131">
              <a:extLst>
                <a:ext uri="{FF2B5EF4-FFF2-40B4-BE49-F238E27FC236}">
                  <a16:creationId xmlns:a16="http://schemas.microsoft.com/office/drawing/2014/main" id="{156B29DF-965D-462B-AA21-7BDA115C5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Rectangle 132">
              <a:extLst>
                <a:ext uri="{FF2B5EF4-FFF2-40B4-BE49-F238E27FC236}">
                  <a16:creationId xmlns:a16="http://schemas.microsoft.com/office/drawing/2014/main" id="{5ACB5919-EAB7-475C-9986-36ED36D2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2" name="Group 133">
              <a:extLst>
                <a:ext uri="{FF2B5EF4-FFF2-40B4-BE49-F238E27FC236}">
                  <a16:creationId xmlns:a16="http://schemas.microsoft.com/office/drawing/2014/main" id="{7A2FFD7D-A9A8-41C0-872B-F8B724CBC6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" name="AutoShape 134">
                <a:extLst>
                  <a:ext uri="{FF2B5EF4-FFF2-40B4-BE49-F238E27FC236}">
                    <a16:creationId xmlns:a16="http://schemas.microsoft.com/office/drawing/2014/main" id="{899CE8C2-0F0F-4C88-B5A4-FD4DDC339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8" name="AutoShape 135">
                <a:extLst>
                  <a:ext uri="{FF2B5EF4-FFF2-40B4-BE49-F238E27FC236}">
                    <a16:creationId xmlns:a16="http://schemas.microsoft.com/office/drawing/2014/main" id="{7356FED6-A0E0-4B0D-855C-1DB73C10B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B3CFDDED-FE56-4A7C-86A8-317260899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4" name="Group 137">
              <a:extLst>
                <a:ext uri="{FF2B5EF4-FFF2-40B4-BE49-F238E27FC236}">
                  <a16:creationId xmlns:a16="http://schemas.microsoft.com/office/drawing/2014/main" id="{3650897F-D5B2-442C-A326-F17F8B764E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5" name="AutoShape 138">
                <a:extLst>
                  <a:ext uri="{FF2B5EF4-FFF2-40B4-BE49-F238E27FC236}">
                    <a16:creationId xmlns:a16="http://schemas.microsoft.com/office/drawing/2014/main" id="{719CA5C0-FAD5-470F-A6B0-A9B4DB579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6" name="AutoShape 139">
                <a:extLst>
                  <a:ext uri="{FF2B5EF4-FFF2-40B4-BE49-F238E27FC236}">
                    <a16:creationId xmlns:a16="http://schemas.microsoft.com/office/drawing/2014/main" id="{BF32C6D3-C347-4C0A-AC34-8B73C67F0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5" name="Rectangle 140">
              <a:extLst>
                <a:ext uri="{FF2B5EF4-FFF2-40B4-BE49-F238E27FC236}">
                  <a16:creationId xmlns:a16="http://schemas.microsoft.com/office/drawing/2014/main" id="{58E0C5AB-1C83-4A24-9D0C-98F630594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Rectangle 141">
              <a:extLst>
                <a:ext uri="{FF2B5EF4-FFF2-40B4-BE49-F238E27FC236}">
                  <a16:creationId xmlns:a16="http://schemas.microsoft.com/office/drawing/2014/main" id="{AD9946A7-71DC-4531-AD7E-1C829490C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7" name="Group 142">
              <a:extLst>
                <a:ext uri="{FF2B5EF4-FFF2-40B4-BE49-F238E27FC236}">
                  <a16:creationId xmlns:a16="http://schemas.microsoft.com/office/drawing/2014/main" id="{9A97ABD1-4E1D-46F1-A2C1-C82EC8E04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" name="AutoShape 143">
                <a:extLst>
                  <a:ext uri="{FF2B5EF4-FFF2-40B4-BE49-F238E27FC236}">
                    <a16:creationId xmlns:a16="http://schemas.microsoft.com/office/drawing/2014/main" id="{112F26BA-57A0-4C43-B5EC-6374B0989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4" name="AutoShape 144">
                <a:extLst>
                  <a:ext uri="{FF2B5EF4-FFF2-40B4-BE49-F238E27FC236}">
                    <a16:creationId xmlns:a16="http://schemas.microsoft.com/office/drawing/2014/main" id="{5BE131D3-4B74-4334-BADC-A10B0D5B4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8" name="Freeform 145">
              <a:extLst>
                <a:ext uri="{FF2B5EF4-FFF2-40B4-BE49-F238E27FC236}">
                  <a16:creationId xmlns:a16="http://schemas.microsoft.com/office/drawing/2014/main" id="{8377BC5A-053D-48EF-8809-6242DCEA1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" name="Group 146">
              <a:extLst>
                <a:ext uri="{FF2B5EF4-FFF2-40B4-BE49-F238E27FC236}">
                  <a16:creationId xmlns:a16="http://schemas.microsoft.com/office/drawing/2014/main" id="{A8B6A607-03EA-4AF1-8513-FFFE72597C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1" name="AutoShape 147">
                <a:extLst>
                  <a:ext uri="{FF2B5EF4-FFF2-40B4-BE49-F238E27FC236}">
                    <a16:creationId xmlns:a16="http://schemas.microsoft.com/office/drawing/2014/main" id="{9A94C2BF-9AD2-4FAC-8071-64D82D650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AutoShape 148">
                <a:extLst>
                  <a:ext uri="{FF2B5EF4-FFF2-40B4-BE49-F238E27FC236}">
                    <a16:creationId xmlns:a16="http://schemas.microsoft.com/office/drawing/2014/main" id="{259E843D-B88E-47AD-A5AB-5E4C23C95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0" name="Rectangle 149">
              <a:extLst>
                <a:ext uri="{FF2B5EF4-FFF2-40B4-BE49-F238E27FC236}">
                  <a16:creationId xmlns:a16="http://schemas.microsoft.com/office/drawing/2014/main" id="{E805B5EF-F152-4E51-ABD1-91EE8D6AF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1" name="Freeform 150">
              <a:extLst>
                <a:ext uri="{FF2B5EF4-FFF2-40B4-BE49-F238E27FC236}">
                  <a16:creationId xmlns:a16="http://schemas.microsoft.com/office/drawing/2014/main" id="{10F0AB39-9973-423E-A366-FDD30984C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Freeform 151">
              <a:extLst>
                <a:ext uri="{FF2B5EF4-FFF2-40B4-BE49-F238E27FC236}">
                  <a16:creationId xmlns:a16="http://schemas.microsoft.com/office/drawing/2014/main" id="{91FAA44E-BDE2-4D19-9748-DA48C40CC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Oval 152">
              <a:extLst>
                <a:ext uri="{FF2B5EF4-FFF2-40B4-BE49-F238E27FC236}">
                  <a16:creationId xmlns:a16="http://schemas.microsoft.com/office/drawing/2014/main" id="{E3295F93-B272-4A5F-B4E8-C5DBF2BEB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4" name="Freeform 153">
              <a:extLst>
                <a:ext uri="{FF2B5EF4-FFF2-40B4-BE49-F238E27FC236}">
                  <a16:creationId xmlns:a16="http://schemas.microsoft.com/office/drawing/2014/main" id="{2E6E997E-9801-4063-B670-A26B68CAB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AutoShape 154">
              <a:extLst>
                <a:ext uri="{FF2B5EF4-FFF2-40B4-BE49-F238E27FC236}">
                  <a16:creationId xmlns:a16="http://schemas.microsoft.com/office/drawing/2014/main" id="{21B26F02-57FD-49A7-8847-6C9D01148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AutoShape 155">
              <a:extLst>
                <a:ext uri="{FF2B5EF4-FFF2-40B4-BE49-F238E27FC236}">
                  <a16:creationId xmlns:a16="http://schemas.microsoft.com/office/drawing/2014/main" id="{A8CF0D5B-8D60-484B-827B-54363675B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7" name="Oval 156">
              <a:extLst>
                <a:ext uri="{FF2B5EF4-FFF2-40B4-BE49-F238E27FC236}">
                  <a16:creationId xmlns:a16="http://schemas.microsoft.com/office/drawing/2014/main" id="{B21822FA-4BEB-42F7-B588-4D0199DBB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Oval 157">
              <a:extLst>
                <a:ext uri="{FF2B5EF4-FFF2-40B4-BE49-F238E27FC236}">
                  <a16:creationId xmlns:a16="http://schemas.microsoft.com/office/drawing/2014/main" id="{35603C28-7893-4C5A-9A79-66F0B5EE2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9" name="Oval 158">
              <a:extLst>
                <a:ext uri="{FF2B5EF4-FFF2-40B4-BE49-F238E27FC236}">
                  <a16:creationId xmlns:a16="http://schemas.microsoft.com/office/drawing/2014/main" id="{97BC6E55-3093-480C-BCBA-FD8CC2839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0" name="Rectangle 159">
              <a:extLst>
                <a:ext uri="{FF2B5EF4-FFF2-40B4-BE49-F238E27FC236}">
                  <a16:creationId xmlns:a16="http://schemas.microsoft.com/office/drawing/2014/main" id="{51224F69-E7F2-4C6E-B064-8E3C9A37C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9" name="Group 160">
            <a:extLst>
              <a:ext uri="{FF2B5EF4-FFF2-40B4-BE49-F238E27FC236}">
                <a16:creationId xmlns:a16="http://schemas.microsoft.com/office/drawing/2014/main" id="{F996454D-1183-44FC-92D9-A01F918B5C9F}"/>
              </a:ext>
            </a:extLst>
          </p:cNvPr>
          <p:cNvGrpSpPr>
            <a:grpSpLocks/>
          </p:cNvGrpSpPr>
          <p:nvPr/>
        </p:nvGrpSpPr>
        <p:grpSpPr bwMode="auto">
          <a:xfrm>
            <a:off x="346146" y="5852225"/>
            <a:ext cx="645431" cy="569172"/>
            <a:chOff x="-44" y="1473"/>
            <a:chExt cx="981" cy="1105"/>
          </a:xfrm>
        </p:grpSpPr>
        <p:pic>
          <p:nvPicPr>
            <p:cNvPr id="90" name="Picture 161" descr="desktop_computer_stylized_medium">
              <a:extLst>
                <a:ext uri="{FF2B5EF4-FFF2-40B4-BE49-F238E27FC236}">
                  <a16:creationId xmlns:a16="http://schemas.microsoft.com/office/drawing/2014/main" id="{FECA1301-7E03-4E5D-89F8-D0E418435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162">
              <a:extLst>
                <a:ext uri="{FF2B5EF4-FFF2-40B4-BE49-F238E27FC236}">
                  <a16:creationId xmlns:a16="http://schemas.microsoft.com/office/drawing/2014/main" id="{E8AA010D-6D74-44BD-B750-ED5584314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2" name="Group 163">
            <a:extLst>
              <a:ext uri="{FF2B5EF4-FFF2-40B4-BE49-F238E27FC236}">
                <a16:creationId xmlns:a16="http://schemas.microsoft.com/office/drawing/2014/main" id="{36C5213B-608E-40A8-951B-3A99C3A6BD16}"/>
              </a:ext>
            </a:extLst>
          </p:cNvPr>
          <p:cNvGrpSpPr>
            <a:grpSpLocks/>
          </p:cNvGrpSpPr>
          <p:nvPr/>
        </p:nvGrpSpPr>
        <p:grpSpPr bwMode="auto">
          <a:xfrm>
            <a:off x="6902820" y="5933808"/>
            <a:ext cx="284691" cy="577481"/>
            <a:chOff x="4140" y="429"/>
            <a:chExt cx="1425" cy="2396"/>
          </a:xfrm>
        </p:grpSpPr>
        <p:sp>
          <p:nvSpPr>
            <p:cNvPr id="93" name="Freeform 164">
              <a:extLst>
                <a:ext uri="{FF2B5EF4-FFF2-40B4-BE49-F238E27FC236}">
                  <a16:creationId xmlns:a16="http://schemas.microsoft.com/office/drawing/2014/main" id="{02ED66ED-B219-48BA-B43B-23341AC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Rectangle 165">
              <a:extLst>
                <a:ext uri="{FF2B5EF4-FFF2-40B4-BE49-F238E27FC236}">
                  <a16:creationId xmlns:a16="http://schemas.microsoft.com/office/drawing/2014/main" id="{4743C798-90CC-4FA3-8E02-D3C85199A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" name="Freeform 166">
              <a:extLst>
                <a:ext uri="{FF2B5EF4-FFF2-40B4-BE49-F238E27FC236}">
                  <a16:creationId xmlns:a16="http://schemas.microsoft.com/office/drawing/2014/main" id="{0C9976D0-A996-488B-ABD9-49E4893CA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Freeform 167">
              <a:extLst>
                <a:ext uri="{FF2B5EF4-FFF2-40B4-BE49-F238E27FC236}">
                  <a16:creationId xmlns:a16="http://schemas.microsoft.com/office/drawing/2014/main" id="{7A005478-78A9-4D31-A0FC-6AAB666C3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Rectangle 168">
              <a:extLst>
                <a:ext uri="{FF2B5EF4-FFF2-40B4-BE49-F238E27FC236}">
                  <a16:creationId xmlns:a16="http://schemas.microsoft.com/office/drawing/2014/main" id="{14EE3392-3AB2-4764-A94A-8F13A2F6E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8" name="Group 169">
              <a:extLst>
                <a:ext uri="{FF2B5EF4-FFF2-40B4-BE49-F238E27FC236}">
                  <a16:creationId xmlns:a16="http://schemas.microsoft.com/office/drawing/2014/main" id="{07276389-A803-4877-81E1-8E67C4BC0C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3" name="AutoShape 170">
                <a:extLst>
                  <a:ext uri="{FF2B5EF4-FFF2-40B4-BE49-F238E27FC236}">
                    <a16:creationId xmlns:a16="http://schemas.microsoft.com/office/drawing/2014/main" id="{0B1606F7-CC69-4D96-B270-B374AF4C0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4" name="AutoShape 171">
                <a:extLst>
                  <a:ext uri="{FF2B5EF4-FFF2-40B4-BE49-F238E27FC236}">
                    <a16:creationId xmlns:a16="http://schemas.microsoft.com/office/drawing/2014/main" id="{4533FD2A-175D-4726-8B4F-1BBAAFF3C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9" name="Rectangle 172">
              <a:extLst>
                <a:ext uri="{FF2B5EF4-FFF2-40B4-BE49-F238E27FC236}">
                  <a16:creationId xmlns:a16="http://schemas.microsoft.com/office/drawing/2014/main" id="{F694D895-7BAF-4DDE-9E44-A01A98788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0" name="Group 173">
              <a:extLst>
                <a:ext uri="{FF2B5EF4-FFF2-40B4-BE49-F238E27FC236}">
                  <a16:creationId xmlns:a16="http://schemas.microsoft.com/office/drawing/2014/main" id="{4143ACFC-5D29-43FE-926B-E8516F53F9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1" name="AutoShape 174">
                <a:extLst>
                  <a:ext uri="{FF2B5EF4-FFF2-40B4-BE49-F238E27FC236}">
                    <a16:creationId xmlns:a16="http://schemas.microsoft.com/office/drawing/2014/main" id="{5E3104D2-92AA-450A-8A23-40A73B0B0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2" name="AutoShape 175">
                <a:extLst>
                  <a:ext uri="{FF2B5EF4-FFF2-40B4-BE49-F238E27FC236}">
                    <a16:creationId xmlns:a16="http://schemas.microsoft.com/office/drawing/2014/main" id="{78FB84A0-11A2-48D8-8632-94AFDF60C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1" name="Rectangle 176">
              <a:extLst>
                <a:ext uri="{FF2B5EF4-FFF2-40B4-BE49-F238E27FC236}">
                  <a16:creationId xmlns:a16="http://schemas.microsoft.com/office/drawing/2014/main" id="{E6D02D0B-A076-4C43-9B4A-44254F438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2" name="Rectangle 177">
              <a:extLst>
                <a:ext uri="{FF2B5EF4-FFF2-40B4-BE49-F238E27FC236}">
                  <a16:creationId xmlns:a16="http://schemas.microsoft.com/office/drawing/2014/main" id="{D0B09FFC-8533-41E5-9C85-FF351B0DF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3" name="Group 178">
              <a:extLst>
                <a:ext uri="{FF2B5EF4-FFF2-40B4-BE49-F238E27FC236}">
                  <a16:creationId xmlns:a16="http://schemas.microsoft.com/office/drawing/2014/main" id="{0A5C302C-9EF9-4814-A0F5-F69E6186BB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9" name="AutoShape 179">
                <a:extLst>
                  <a:ext uri="{FF2B5EF4-FFF2-40B4-BE49-F238E27FC236}">
                    <a16:creationId xmlns:a16="http://schemas.microsoft.com/office/drawing/2014/main" id="{A77E48FB-7485-40B4-80AC-F895704D4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0" name="AutoShape 180">
                <a:extLst>
                  <a:ext uri="{FF2B5EF4-FFF2-40B4-BE49-F238E27FC236}">
                    <a16:creationId xmlns:a16="http://schemas.microsoft.com/office/drawing/2014/main" id="{79D06AD6-314C-435B-BF98-CBE1D101F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4" name="Freeform 181">
              <a:extLst>
                <a:ext uri="{FF2B5EF4-FFF2-40B4-BE49-F238E27FC236}">
                  <a16:creationId xmlns:a16="http://schemas.microsoft.com/office/drawing/2014/main" id="{17BC9970-BD6C-46BF-9120-3354A2BC7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5" name="Group 182">
              <a:extLst>
                <a:ext uri="{FF2B5EF4-FFF2-40B4-BE49-F238E27FC236}">
                  <a16:creationId xmlns:a16="http://schemas.microsoft.com/office/drawing/2014/main" id="{C7D8ED69-F244-4D03-8CFE-5301EE6B21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7" name="AutoShape 183">
                <a:extLst>
                  <a:ext uri="{FF2B5EF4-FFF2-40B4-BE49-F238E27FC236}">
                    <a16:creationId xmlns:a16="http://schemas.microsoft.com/office/drawing/2014/main" id="{02C28701-D971-455C-BB6E-303E53602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" name="AutoShape 184">
                <a:extLst>
                  <a:ext uri="{FF2B5EF4-FFF2-40B4-BE49-F238E27FC236}">
                    <a16:creationId xmlns:a16="http://schemas.microsoft.com/office/drawing/2014/main" id="{0414C2BA-3355-430A-8720-BF0996F0C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6" name="Rectangle 185">
              <a:extLst>
                <a:ext uri="{FF2B5EF4-FFF2-40B4-BE49-F238E27FC236}">
                  <a16:creationId xmlns:a16="http://schemas.microsoft.com/office/drawing/2014/main" id="{0C71D5A5-A358-42AF-BAAD-FC94CA8AD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7" name="Freeform 186">
              <a:extLst>
                <a:ext uri="{FF2B5EF4-FFF2-40B4-BE49-F238E27FC236}">
                  <a16:creationId xmlns:a16="http://schemas.microsoft.com/office/drawing/2014/main" id="{375982D3-B9FD-433E-8E16-55B10FD7C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Freeform 187">
              <a:extLst>
                <a:ext uri="{FF2B5EF4-FFF2-40B4-BE49-F238E27FC236}">
                  <a16:creationId xmlns:a16="http://schemas.microsoft.com/office/drawing/2014/main" id="{942EFAC3-AC8B-44F0-B29F-5DCE47CBA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188">
              <a:extLst>
                <a:ext uri="{FF2B5EF4-FFF2-40B4-BE49-F238E27FC236}">
                  <a16:creationId xmlns:a16="http://schemas.microsoft.com/office/drawing/2014/main" id="{C51B565A-3D80-4A1C-BCBA-AAA215DB0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Freeform 189">
              <a:extLst>
                <a:ext uri="{FF2B5EF4-FFF2-40B4-BE49-F238E27FC236}">
                  <a16:creationId xmlns:a16="http://schemas.microsoft.com/office/drawing/2014/main" id="{6E4DC9D4-D688-4F7F-ADFB-F6D24DD05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AutoShape 190">
              <a:extLst>
                <a:ext uri="{FF2B5EF4-FFF2-40B4-BE49-F238E27FC236}">
                  <a16:creationId xmlns:a16="http://schemas.microsoft.com/office/drawing/2014/main" id="{6B7F6D55-A329-4EC9-A97B-8B04D9AE0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AutoShape 191">
              <a:extLst>
                <a:ext uri="{FF2B5EF4-FFF2-40B4-BE49-F238E27FC236}">
                  <a16:creationId xmlns:a16="http://schemas.microsoft.com/office/drawing/2014/main" id="{9178C911-D4A4-42F6-A9F1-903663B89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3" name="Oval 192">
              <a:extLst>
                <a:ext uri="{FF2B5EF4-FFF2-40B4-BE49-F238E27FC236}">
                  <a16:creationId xmlns:a16="http://schemas.microsoft.com/office/drawing/2014/main" id="{183E37F4-8C80-4781-9B49-8362F4652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Oval 193">
              <a:extLst>
                <a:ext uri="{FF2B5EF4-FFF2-40B4-BE49-F238E27FC236}">
                  <a16:creationId xmlns:a16="http://schemas.microsoft.com/office/drawing/2014/main" id="{3BF2679E-6E9B-496C-80E3-934BBBC12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5" name="Oval 194">
              <a:extLst>
                <a:ext uri="{FF2B5EF4-FFF2-40B4-BE49-F238E27FC236}">
                  <a16:creationId xmlns:a16="http://schemas.microsoft.com/office/drawing/2014/main" id="{56CCBAD0-C758-4336-91CC-A06CA5D66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6" name="Rectangle 195">
              <a:extLst>
                <a:ext uri="{FF2B5EF4-FFF2-40B4-BE49-F238E27FC236}">
                  <a16:creationId xmlns:a16="http://schemas.microsoft.com/office/drawing/2014/main" id="{D61CF021-45B5-41C5-A65C-210DF23F3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25" name="Line 57">
            <a:extLst>
              <a:ext uri="{FF2B5EF4-FFF2-40B4-BE49-F238E27FC236}">
                <a16:creationId xmlns:a16="http://schemas.microsoft.com/office/drawing/2014/main" id="{288C8AE2-4900-4F03-BC88-D7438BDA1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6218" y="6185318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" name="Line 57">
            <a:extLst>
              <a:ext uri="{FF2B5EF4-FFF2-40B4-BE49-F238E27FC236}">
                <a16:creationId xmlns:a16="http://schemas.microsoft.com/office/drawing/2014/main" id="{580C1175-7A8D-45A7-9220-71279FE468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62046" y="5050170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" name="Line 57">
            <a:extLst>
              <a:ext uri="{FF2B5EF4-FFF2-40B4-BE49-F238E27FC236}">
                <a16:creationId xmlns:a16="http://schemas.microsoft.com/office/drawing/2014/main" id="{64B53FE9-8E33-4A2A-AE13-165CD93437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30241" y="6188387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8E982B8-99E9-4169-B2AD-72E41A719C92}"/>
              </a:ext>
            </a:extLst>
          </p:cNvPr>
          <p:cNvGrpSpPr/>
          <p:nvPr/>
        </p:nvGrpSpPr>
        <p:grpSpPr>
          <a:xfrm>
            <a:off x="2509940" y="3624362"/>
            <a:ext cx="2851610" cy="946150"/>
            <a:chOff x="2749090" y="3427413"/>
            <a:chExt cx="2851610" cy="946150"/>
          </a:xfrm>
        </p:grpSpPr>
        <p:sp>
          <p:nvSpPr>
            <p:cNvPr id="129" name="Text Box 68">
              <a:extLst>
                <a:ext uri="{FF2B5EF4-FFF2-40B4-BE49-F238E27FC236}">
                  <a16:creationId xmlns:a16="http://schemas.microsoft.com/office/drawing/2014/main" id="{5DCAD5C6-0BBA-49BD-976F-AEDAB768A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217">
              <a:extLst>
                <a:ext uri="{FF2B5EF4-FFF2-40B4-BE49-F238E27FC236}">
                  <a16:creationId xmlns:a16="http://schemas.microsoft.com/office/drawing/2014/main" id="{4A36F121-C037-444A-8C93-6C9317FC9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Line 229">
              <a:extLst>
                <a:ext uri="{FF2B5EF4-FFF2-40B4-BE49-F238E27FC236}">
                  <a16:creationId xmlns:a16="http://schemas.microsoft.com/office/drawing/2014/main" id="{75CCD241-F0BC-4224-9F85-C63E7F485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232">
              <a:extLst>
                <a:ext uri="{FF2B5EF4-FFF2-40B4-BE49-F238E27FC236}">
                  <a16:creationId xmlns:a16="http://schemas.microsoft.com/office/drawing/2014/main" id="{DB9FB0B3-39A9-41A0-BFE4-46BE732A8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Text Box 233">
              <a:extLst>
                <a:ext uri="{FF2B5EF4-FFF2-40B4-BE49-F238E27FC236}">
                  <a16:creationId xmlns:a16="http://schemas.microsoft.com/office/drawing/2014/main" id="{6D7BA466-6DB3-4FF5-8699-019FAAD70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Line 234">
              <a:extLst>
                <a:ext uri="{FF2B5EF4-FFF2-40B4-BE49-F238E27FC236}">
                  <a16:creationId xmlns:a16="http://schemas.microsoft.com/office/drawing/2014/main" id="{E8C8B00C-FBCC-4980-87A3-CBF98F1A1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235">
              <a:extLst>
                <a:ext uri="{FF2B5EF4-FFF2-40B4-BE49-F238E27FC236}">
                  <a16:creationId xmlns:a16="http://schemas.microsoft.com/office/drawing/2014/main" id="{1853972F-9E82-41AE-96BB-AFC4878B1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99A12BD-8F61-4F4A-8093-0581026ED13D}"/>
              </a:ext>
            </a:extLst>
          </p:cNvPr>
          <p:cNvGrpSpPr/>
          <p:nvPr/>
        </p:nvGrpSpPr>
        <p:grpSpPr>
          <a:xfrm>
            <a:off x="2674340" y="5415902"/>
            <a:ext cx="1938730" cy="1300181"/>
            <a:chOff x="2913490" y="5218953"/>
            <a:chExt cx="1938730" cy="1300181"/>
          </a:xfrm>
        </p:grpSpPr>
        <p:sp>
          <p:nvSpPr>
            <p:cNvPr id="137" name="Text Box 32">
              <a:extLst>
                <a:ext uri="{FF2B5EF4-FFF2-40B4-BE49-F238E27FC236}">
                  <a16:creationId xmlns:a16="http://schemas.microsoft.com/office/drawing/2014/main" id="{652C3EF6-F448-49D1-A646-6BBA9D810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138" name="Line 77">
              <a:extLst>
                <a:ext uri="{FF2B5EF4-FFF2-40B4-BE49-F238E27FC236}">
                  <a16:creationId xmlns:a16="http://schemas.microsoft.com/office/drawing/2014/main" id="{8EE2A156-76A6-4EDF-826F-8D2A52812B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304B68B-EB5B-427A-9627-1A2E1940DAC2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11E9617-FC0E-4E5C-B2AD-57A7378CD5ED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B07828B-59FB-47CC-81F2-010AFC5F0500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D26E44B1-4AD7-4F26-B4AF-19534AAA9383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AEA378D3-4AD8-4B0B-A5A7-1DF5C2226176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39294F5-F240-423B-96B9-C04D94D0EE39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8845835-3DF2-4853-977F-2EE9CC363FD2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9C3F2E4-A1A5-470F-BD6B-BD980879513C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C401554-E127-4488-A6CF-B24EEF983599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Freeform 91">
            <a:extLst>
              <a:ext uri="{FF2B5EF4-FFF2-40B4-BE49-F238E27FC236}">
                <a16:creationId xmlns:a16="http://schemas.microsoft.com/office/drawing/2014/main" id="{7B904106-9E13-4AA8-9820-143DACC8017A}"/>
              </a:ext>
            </a:extLst>
          </p:cNvPr>
          <p:cNvSpPr>
            <a:spLocks/>
          </p:cNvSpPr>
          <p:nvPr/>
        </p:nvSpPr>
        <p:spPr bwMode="auto">
          <a:xfrm>
            <a:off x="2564204" y="3856537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5881486-2837-4098-8005-5F17780DD1AF}"/>
              </a:ext>
            </a:extLst>
          </p:cNvPr>
          <p:cNvGrpSpPr/>
          <p:nvPr/>
        </p:nvGrpSpPr>
        <p:grpSpPr>
          <a:xfrm>
            <a:off x="1347441" y="4940873"/>
            <a:ext cx="4913849" cy="1346072"/>
            <a:chOff x="5641439" y="2685215"/>
            <a:chExt cx="4000500" cy="1028700"/>
          </a:xfrm>
        </p:grpSpPr>
        <p:sp>
          <p:nvSpPr>
            <p:cNvPr id="150" name="Oval 73">
              <a:extLst>
                <a:ext uri="{FF2B5EF4-FFF2-40B4-BE49-F238E27FC236}">
                  <a16:creationId xmlns:a16="http://schemas.microsoft.com/office/drawing/2014/main" id="{0525FB75-FEC4-409B-A959-9051608C7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Freeform 90">
              <a:extLst>
                <a:ext uri="{FF2B5EF4-FFF2-40B4-BE49-F238E27FC236}">
                  <a16:creationId xmlns:a16="http://schemas.microsoft.com/office/drawing/2014/main" id="{309FA4E9-B38C-449C-A5E1-99ED91E04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52" name="Oval 217">
            <a:extLst>
              <a:ext uri="{FF2B5EF4-FFF2-40B4-BE49-F238E27FC236}">
                <a16:creationId xmlns:a16="http://schemas.microsoft.com/office/drawing/2014/main" id="{B4904EEF-C77D-4037-AA50-40B6528BD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688" y="3813274"/>
            <a:ext cx="1127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" name="Oval 232">
            <a:extLst>
              <a:ext uri="{FF2B5EF4-FFF2-40B4-BE49-F238E27FC236}">
                <a16:creationId xmlns:a16="http://schemas.microsoft.com/office/drawing/2014/main" id="{99AC17D9-0B7B-4883-BC63-B3E7EDE5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688" y="4046637"/>
            <a:ext cx="1127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4" name="Rectangle 241">
            <a:extLst>
              <a:ext uri="{FF2B5EF4-FFF2-40B4-BE49-F238E27FC236}">
                <a16:creationId xmlns:a16="http://schemas.microsoft.com/office/drawing/2014/main" id="{BECD1DE4-09FE-40E4-8300-A7646B9F5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300" y="3787874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5" name="Rectangle 242">
            <a:extLst>
              <a:ext uri="{FF2B5EF4-FFF2-40B4-BE49-F238E27FC236}">
                <a16:creationId xmlns:a16="http://schemas.microsoft.com/office/drawing/2014/main" id="{F8502090-1FA0-4594-AD0E-93BD8C1DB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2100" y="4021237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6" name="Text Box 243">
            <a:extLst>
              <a:ext uri="{FF2B5EF4-FFF2-40B4-BE49-F238E27FC236}">
                <a16:creationId xmlns:a16="http://schemas.microsoft.com/office/drawing/2014/main" id="{7C60FECC-C03D-4325-9A34-C9A7F7758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8213" y="3911699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copy</a:t>
            </a:r>
          </a:p>
        </p:txBody>
      </p:sp>
      <p:sp>
        <p:nvSpPr>
          <p:cNvPr id="157" name="Text Box 259">
            <a:extLst>
              <a:ext uri="{FF2B5EF4-FFF2-40B4-BE49-F238E27FC236}">
                <a16:creationId xmlns:a16="http://schemas.microsoft.com/office/drawing/2014/main" id="{89C77330-2F7F-4F87-B13C-3E10CD5A8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538" y="4935843"/>
            <a:ext cx="1768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free buffer space!</a:t>
            </a:r>
          </a:p>
        </p:txBody>
      </p:sp>
      <p:sp>
        <p:nvSpPr>
          <p:cNvPr id="158" name="Rectangle 3">
            <a:extLst>
              <a:ext uri="{FF2B5EF4-FFF2-40B4-BE49-F238E27FC236}">
                <a16:creationId xmlns:a16="http://schemas.microsoft.com/office/drawing/2014/main" id="{31C74C24-9F5A-4312-8E19-BF015DB8A7FD}"/>
              </a:ext>
            </a:extLst>
          </p:cNvPr>
          <p:cNvSpPr txBox="1">
            <a:spLocks noChangeArrowheads="1"/>
          </p:cNvSpPr>
          <p:nvPr/>
        </p:nvSpPr>
        <p:spPr>
          <a:xfrm>
            <a:off x="353321" y="1484712"/>
            <a:ext cx="7623176" cy="143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Idealization: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perfect knowledge</a:t>
            </a:r>
          </a:p>
          <a:p>
            <a:pPr marL="466725" marR="0" lvl="0" indent="-227013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sends only when router buffers available 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Text Box 219">
            <a:extLst>
              <a:ext uri="{FF2B5EF4-FFF2-40B4-BE49-F238E27FC236}">
                <a16:creationId xmlns:a16="http://schemas.microsoft.com/office/drawing/2014/main" id="{E8DED498-CF28-4B9A-862C-65367A35F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338" y="3825974"/>
            <a:ext cx="5905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out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0" name="Line 236">
            <a:extLst>
              <a:ext uri="{FF2B5EF4-FFF2-40B4-BE49-F238E27FC236}">
                <a16:creationId xmlns:a16="http://schemas.microsoft.com/office/drawing/2014/main" id="{849AC3A4-2026-4F77-BD66-1F1E59880F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7613" y="4032349"/>
            <a:ext cx="5143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FAE57FB-5632-463E-81D9-CB9C0E1B05C3}"/>
              </a:ext>
            </a:extLst>
          </p:cNvPr>
          <p:cNvGrpSpPr/>
          <p:nvPr/>
        </p:nvGrpSpPr>
        <p:grpSpPr>
          <a:xfrm>
            <a:off x="3050500" y="5533724"/>
            <a:ext cx="2124396" cy="604097"/>
            <a:chOff x="3289650" y="5336775"/>
            <a:chExt cx="2124396" cy="604097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CC77582-4D2A-4292-B91D-0D5D64AEE7A8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B3E395-FA15-4221-8D0F-218645AFE219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CC776A5-E799-4ABA-B2FB-FB37C99B1E97}"/>
              </a:ext>
            </a:extLst>
          </p:cNvPr>
          <p:cNvGrpSpPr/>
          <p:nvPr/>
        </p:nvGrpSpPr>
        <p:grpSpPr>
          <a:xfrm>
            <a:off x="7953284" y="1620916"/>
            <a:ext cx="3184336" cy="2791471"/>
            <a:chOff x="7614918" y="1260338"/>
            <a:chExt cx="3184336" cy="2791471"/>
          </a:xfrm>
        </p:grpSpPr>
        <p:sp>
          <p:nvSpPr>
            <p:cNvPr id="165" name="Text Box 285">
              <a:extLst>
                <a:ext uri="{FF2B5EF4-FFF2-40B4-BE49-F238E27FC236}">
                  <a16:creationId xmlns:a16="http://schemas.microsoft.com/office/drawing/2014/main" id="{0E59BFBB-CFE1-4324-8BB8-9B68AC657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4131" y="3536215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66" name="Text Box 287">
              <a:extLst>
                <a:ext uri="{FF2B5EF4-FFF2-40B4-BE49-F238E27FC236}">
                  <a16:creationId xmlns:a16="http://schemas.microsoft.com/office/drawing/2014/main" id="{F49964D7-D9D8-49E0-8C80-DD0E36053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4637" y="3354937"/>
              <a:ext cx="801069" cy="671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in</a:t>
              </a:r>
            </a:p>
          </p:txBody>
        </p:sp>
        <p:sp>
          <p:nvSpPr>
            <p:cNvPr id="167" name="Line 278">
              <a:extLst>
                <a:ext uri="{FF2B5EF4-FFF2-40B4-BE49-F238E27FC236}">
                  <a16:creationId xmlns:a16="http://schemas.microsoft.com/office/drawing/2014/main" id="{295DE3A8-DE19-4638-9711-F5E453481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9134" y="1260338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Line 280">
              <a:extLst>
                <a:ext uri="{FF2B5EF4-FFF2-40B4-BE49-F238E27FC236}">
                  <a16:creationId xmlns:a16="http://schemas.microsoft.com/office/drawing/2014/main" id="{607AD4B9-C189-4B00-9DB1-719239918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6022" y="1496652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9" name="Freeform 281">
              <a:extLst>
                <a:ext uri="{FF2B5EF4-FFF2-40B4-BE49-F238E27FC236}">
                  <a16:creationId xmlns:a16="http://schemas.microsoft.com/office/drawing/2014/main" id="{E01E6B71-6AA9-4860-8935-8618140AE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891" y="1437573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Line 282">
              <a:extLst>
                <a:ext uri="{FF2B5EF4-FFF2-40B4-BE49-F238E27FC236}">
                  <a16:creationId xmlns:a16="http://schemas.microsoft.com/office/drawing/2014/main" id="{B3219532-ECBE-4BAA-ACB9-86A266F255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2974" y="1437573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1" name="Line 283">
              <a:extLst>
                <a:ext uri="{FF2B5EF4-FFF2-40B4-BE49-F238E27FC236}">
                  <a16:creationId xmlns:a16="http://schemas.microsoft.com/office/drawing/2014/main" id="{0210C9AE-AE53-44BA-BB57-F0F0BFA8B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0401" y="3419386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2" name="Text Box 284">
              <a:extLst>
                <a:ext uri="{FF2B5EF4-FFF2-40B4-BE49-F238E27FC236}">
                  <a16:creationId xmlns:a16="http://schemas.microsoft.com/office/drawing/2014/main" id="{A7204AD0-0C91-4E7F-8FDF-B13868F86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4918" y="1263052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73" name="Text Box 286">
              <a:extLst>
                <a:ext uri="{FF2B5EF4-FFF2-40B4-BE49-F238E27FC236}">
                  <a16:creationId xmlns:a16="http://schemas.microsoft.com/office/drawing/2014/main" id="{BC0D690E-6447-42C1-A7CB-C5AF90B94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645131" y="1392361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174" name="Line 288">
              <a:extLst>
                <a:ext uri="{FF2B5EF4-FFF2-40B4-BE49-F238E27FC236}">
                  <a16:creationId xmlns:a16="http://schemas.microsoft.com/office/drawing/2014/main" id="{E899A822-491A-417B-936D-6275AD1E7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2864" y="1440259"/>
              <a:ext cx="18410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86B44C9-23D9-479F-ACCC-CF76C03473C1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1" y="3397718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704AE1-E4B3-4808-9120-4FB4339BB0AC}"/>
                </a:ext>
              </a:extLst>
            </p:cNvPr>
            <p:cNvSpPr txBox="1"/>
            <p:nvPr/>
          </p:nvSpPr>
          <p:spPr>
            <a:xfrm rot="16200000">
              <a:off x="7392763" y="2479458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throughput: 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620906E-802B-4192-BD33-2E63A1B2D8F1}"/>
                </a:ext>
              </a:extLst>
            </p:cNvPr>
            <p:cNvSpPr/>
            <p:nvPr/>
          </p:nvSpPr>
          <p:spPr>
            <a:xfrm>
              <a:off x="10147300" y="1397000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3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26 0.17778 L 0.06537 0.17871 L 0.03542 0.24167 L 0.14753 0.24167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53 0.24167 L 0.17917 0.24167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17 0.24167 L 0.22526 0.24167 L 0.27005 0.15278 L 0.33347 0.15278 L 0.33177 0.01297 " pathEditMode="relative" rAng="0" ptsTypes="AAAAA">
                                      <p:cBhvr>
                                        <p:cTn id="37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9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4" grpId="1" animBg="1"/>
      <p:bldP spid="154" grpId="2" animBg="1"/>
      <p:bldP spid="154" grpId="3" animBg="1"/>
      <p:bldP spid="154" grpId="4" animBg="1"/>
      <p:bldP spid="154" grpId="5" animBg="1"/>
      <p:bldP spid="155" grpId="0" animBg="1"/>
      <p:bldP spid="155" grpId="1" animBg="1"/>
      <p:bldP spid="156" grpId="0"/>
      <p:bldP spid="156" grpId="1"/>
      <p:bldP spid="157" grpId="0"/>
      <p:bldP spid="157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Causes/costs of congestion: scenario 2</a:t>
            </a:r>
          </a:p>
        </p:txBody>
      </p:sp>
      <p:pic>
        <p:nvPicPr>
          <p:cNvPr id="8" name="Picture 2" descr="garbage_can">
            <a:extLst>
              <a:ext uri="{FF2B5EF4-FFF2-40B4-BE49-F238E27FC236}">
                <a16:creationId xmlns:a16="http://schemas.microsoft.com/office/drawing/2014/main" id="{9C41C653-25E2-43ED-AFEF-97D8941F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71" y="6014479"/>
            <a:ext cx="487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3">
            <a:extLst>
              <a:ext uri="{FF2B5EF4-FFF2-40B4-BE49-F238E27FC236}">
                <a16:creationId xmlns:a16="http://schemas.microsoft.com/office/drawing/2014/main" id="{B9CF1BF6-5144-4BF0-8248-352F49B93816}"/>
              </a:ext>
            </a:extLst>
          </p:cNvPr>
          <p:cNvSpPr>
            <a:spLocks/>
          </p:cNvSpPr>
          <p:nvPr/>
        </p:nvSpPr>
        <p:spPr bwMode="auto">
          <a:xfrm>
            <a:off x="6792234" y="5248968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CA9477-1D8F-4FD3-B943-6FF97994D8A5}"/>
              </a:ext>
            </a:extLst>
          </p:cNvPr>
          <p:cNvGrpSpPr/>
          <p:nvPr/>
        </p:nvGrpSpPr>
        <p:grpSpPr>
          <a:xfrm>
            <a:off x="6085771" y="5255753"/>
            <a:ext cx="720732" cy="1182930"/>
            <a:chOff x="10910965" y="2513124"/>
            <a:chExt cx="586768" cy="9040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FC7A3-96FE-4B12-A97F-82795CB89E6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6D5340-C9C8-4328-B994-4F999F267A7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EE05D7-E4DF-4918-8E94-2CA379121A45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8A1B96-E70E-4810-8903-601321EEEF61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1F33C5-E2AD-4058-AB5A-F28F238372E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9">
            <a:extLst>
              <a:ext uri="{FF2B5EF4-FFF2-40B4-BE49-F238E27FC236}">
                <a16:creationId xmlns:a16="http://schemas.microsoft.com/office/drawing/2014/main" id="{88294167-4398-4966-94AE-36437FC88AC2}"/>
              </a:ext>
            </a:extLst>
          </p:cNvPr>
          <p:cNvSpPr>
            <a:spLocks/>
          </p:cNvSpPr>
          <p:nvPr/>
        </p:nvSpPr>
        <p:spPr bwMode="auto">
          <a:xfrm flipH="1">
            <a:off x="1689979" y="3754792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4A5FCC-AEE0-4B56-B449-D0404D649AE1}"/>
              </a:ext>
            </a:extLst>
          </p:cNvPr>
          <p:cNvGrpSpPr/>
          <p:nvPr/>
        </p:nvGrpSpPr>
        <p:grpSpPr>
          <a:xfrm>
            <a:off x="1123936" y="4922852"/>
            <a:ext cx="720732" cy="1182930"/>
            <a:chOff x="10910965" y="2513124"/>
            <a:chExt cx="586768" cy="90402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A58B43-51DD-4394-8888-CE16A42E41C9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67B42E-77B0-4919-889A-DF55B3F45A1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EE3EA1-3358-4557-888D-94E64FBF8444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44DFD-4C29-48F7-A894-0CAEF999BD65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89E2B1-9AC7-453C-BCAA-65B35B18650B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3D80A1-0E13-498F-BA30-12AA16FD8471}"/>
              </a:ext>
            </a:extLst>
          </p:cNvPr>
          <p:cNvGrpSpPr/>
          <p:nvPr/>
        </p:nvGrpSpPr>
        <p:grpSpPr>
          <a:xfrm>
            <a:off x="2200302" y="3760245"/>
            <a:ext cx="720732" cy="1182930"/>
            <a:chOff x="10910965" y="2513124"/>
            <a:chExt cx="586768" cy="90402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D46828-4894-4D00-B6CE-382E1D7A3FC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EB81A6-75A8-47AD-805B-6639382C3744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1682FD-CCE4-4FCD-91D9-F12FACF9CF3F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EF8CAF-3479-49F0-8DC9-CBDE8B76DB5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4AA2D9-FA2B-4564-99B2-A545BF06990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6">
            <a:extLst>
              <a:ext uri="{FF2B5EF4-FFF2-40B4-BE49-F238E27FC236}">
                <a16:creationId xmlns:a16="http://schemas.microsoft.com/office/drawing/2014/main" id="{589120DD-3CD0-4148-AEA8-496A93ABE797}"/>
              </a:ext>
            </a:extLst>
          </p:cNvPr>
          <p:cNvSpPr>
            <a:spLocks/>
          </p:cNvSpPr>
          <p:nvPr/>
        </p:nvSpPr>
        <p:spPr bwMode="auto">
          <a:xfrm>
            <a:off x="7254370" y="3938623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2FFD7BE-9F02-4790-B952-4C5793A5819B}"/>
              </a:ext>
            </a:extLst>
          </p:cNvPr>
          <p:cNvGrpSpPr/>
          <p:nvPr/>
        </p:nvGrpSpPr>
        <p:grpSpPr>
          <a:xfrm>
            <a:off x="6544176" y="3907043"/>
            <a:ext cx="720732" cy="1182930"/>
            <a:chOff x="10910965" y="2513124"/>
            <a:chExt cx="586768" cy="90402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14714DD-71C3-4394-A991-91EE573576A8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75E4D47-D87D-4F30-BC0D-4F279E28606F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138497-94B3-4AB1-AB0A-7DEBB9C2AE2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707E726-A6B7-4F6E-AFC2-3350AB1261A9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06F74A-2F38-468C-AD64-C33711B967E0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629C87-C3A4-48A3-B13C-E8F903793AC6}"/>
              </a:ext>
            </a:extLst>
          </p:cNvPr>
          <p:cNvGrpSpPr/>
          <p:nvPr/>
        </p:nvGrpSpPr>
        <p:grpSpPr>
          <a:xfrm>
            <a:off x="3615954" y="5272799"/>
            <a:ext cx="1286871" cy="734927"/>
            <a:chOff x="7493876" y="2774731"/>
            <a:chExt cx="1481958" cy="894622"/>
          </a:xfrm>
        </p:grpSpPr>
        <p:sp>
          <p:nvSpPr>
            <p:cNvPr id="39" name="Freeform 421">
              <a:extLst>
                <a:ext uri="{FF2B5EF4-FFF2-40B4-BE49-F238E27FC236}">
                  <a16:creationId xmlns:a16="http://schemas.microsoft.com/office/drawing/2014/main" id="{E70B7082-9C93-4717-AEA6-FEAB0D1C57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7D153E2-1CFB-4821-8528-F0375117317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F84CB04-6295-411B-A564-CBC77FFA388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" name="Freeform 424">
                <a:extLst>
                  <a:ext uri="{FF2B5EF4-FFF2-40B4-BE49-F238E27FC236}">
                    <a16:creationId xmlns:a16="http://schemas.microsoft.com/office/drawing/2014/main" id="{36A45180-5E3B-4175-A3AD-E67783C3D7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425">
                <a:extLst>
                  <a:ext uri="{FF2B5EF4-FFF2-40B4-BE49-F238E27FC236}">
                    <a16:creationId xmlns:a16="http://schemas.microsoft.com/office/drawing/2014/main" id="{D3D47409-43E7-43DA-BD3E-6B1F66A0EDF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426">
                <a:extLst>
                  <a:ext uri="{FF2B5EF4-FFF2-40B4-BE49-F238E27FC236}">
                    <a16:creationId xmlns:a16="http://schemas.microsoft.com/office/drawing/2014/main" id="{3D0E6608-4475-4490-9251-D988D0DA870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427">
                <a:extLst>
                  <a:ext uri="{FF2B5EF4-FFF2-40B4-BE49-F238E27FC236}">
                    <a16:creationId xmlns:a16="http://schemas.microsoft.com/office/drawing/2014/main" id="{4938979C-9E3C-47BB-90E2-8BB3576D49D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" name="Group 124">
            <a:extLst>
              <a:ext uri="{FF2B5EF4-FFF2-40B4-BE49-F238E27FC236}">
                <a16:creationId xmlns:a16="http://schemas.microsoft.com/office/drawing/2014/main" id="{F638CFB4-2A04-48C0-ABCD-0A5F85DA4614}"/>
              </a:ext>
            </a:extLst>
          </p:cNvPr>
          <p:cNvGrpSpPr>
            <a:grpSpLocks/>
          </p:cNvGrpSpPr>
          <p:nvPr/>
        </p:nvGrpSpPr>
        <p:grpSpPr bwMode="auto">
          <a:xfrm>
            <a:off x="1162679" y="4116274"/>
            <a:ext cx="645431" cy="569172"/>
            <a:chOff x="-44" y="1473"/>
            <a:chExt cx="981" cy="1105"/>
          </a:xfrm>
        </p:grpSpPr>
        <p:pic>
          <p:nvPicPr>
            <p:cNvPr id="47" name="Picture 125" descr="desktop_computer_stylized_medium">
              <a:extLst>
                <a:ext uri="{FF2B5EF4-FFF2-40B4-BE49-F238E27FC236}">
                  <a16:creationId xmlns:a16="http://schemas.microsoft.com/office/drawing/2014/main" id="{9D33722D-942C-48FD-90DD-8DBACF496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126">
              <a:extLst>
                <a:ext uri="{FF2B5EF4-FFF2-40B4-BE49-F238E27FC236}">
                  <a16:creationId xmlns:a16="http://schemas.microsoft.com/office/drawing/2014/main" id="{6FDE06DC-4D8F-4715-9870-47DEBE165E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9" name="Freeform 12">
            <a:extLst>
              <a:ext uri="{FF2B5EF4-FFF2-40B4-BE49-F238E27FC236}">
                <a16:creationId xmlns:a16="http://schemas.microsoft.com/office/drawing/2014/main" id="{E9C5A645-0389-4C07-AE13-48E6846F4B78}"/>
              </a:ext>
            </a:extLst>
          </p:cNvPr>
          <p:cNvSpPr>
            <a:spLocks/>
          </p:cNvSpPr>
          <p:nvPr/>
        </p:nvSpPr>
        <p:spPr bwMode="auto">
          <a:xfrm flipH="1">
            <a:off x="823468" y="4920760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Line 33">
            <a:extLst>
              <a:ext uri="{FF2B5EF4-FFF2-40B4-BE49-F238E27FC236}">
                <a16:creationId xmlns:a16="http://schemas.microsoft.com/office/drawing/2014/main" id="{5CF9D480-3334-4F69-92F3-6C67C50D56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0824" y="5095250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42">
            <a:extLst>
              <a:ext uri="{FF2B5EF4-FFF2-40B4-BE49-F238E27FC236}">
                <a16:creationId xmlns:a16="http://schemas.microsoft.com/office/drawing/2014/main" id="{11AA0E22-7FCF-4297-90F8-328A1E84F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874" y="3768971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41A1FB39-52EC-4D2D-8E94-25A79D440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93" y="6292642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E373E71C-CC01-47C9-954B-DA998CD06C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47506" y="5618723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Line 54">
            <a:extLst>
              <a:ext uri="{FF2B5EF4-FFF2-40B4-BE49-F238E27FC236}">
                <a16:creationId xmlns:a16="http://schemas.microsoft.com/office/drawing/2014/main" id="{FCB09D2C-6374-42A2-B3EA-ED605083C7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6445" y="5618723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Line 55">
            <a:extLst>
              <a:ext uri="{FF2B5EF4-FFF2-40B4-BE49-F238E27FC236}">
                <a16:creationId xmlns:a16="http://schemas.microsoft.com/office/drawing/2014/main" id="{5C3FA08F-9B8B-4DBA-9743-04D16C73E0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8540" y="5095250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6" name="Line 57">
            <a:extLst>
              <a:ext uri="{FF2B5EF4-FFF2-40B4-BE49-F238E27FC236}">
                <a16:creationId xmlns:a16="http://schemas.microsoft.com/office/drawing/2014/main" id="{10D35188-D307-4584-842D-F63A363F80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0913" y="5095443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7" name="Group 127">
            <a:extLst>
              <a:ext uri="{FF2B5EF4-FFF2-40B4-BE49-F238E27FC236}">
                <a16:creationId xmlns:a16="http://schemas.microsoft.com/office/drawing/2014/main" id="{582C1232-6D22-4902-8399-27EBD4045886}"/>
              </a:ext>
            </a:extLst>
          </p:cNvPr>
          <p:cNvGrpSpPr>
            <a:grpSpLocks/>
          </p:cNvGrpSpPr>
          <p:nvPr/>
        </p:nvGrpSpPr>
        <p:grpSpPr bwMode="auto">
          <a:xfrm>
            <a:off x="7377216" y="4713032"/>
            <a:ext cx="284691" cy="577481"/>
            <a:chOff x="4140" y="429"/>
            <a:chExt cx="1425" cy="2396"/>
          </a:xfrm>
        </p:grpSpPr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E75B7B14-0E30-49C1-A4C9-641B90295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Rectangle 129">
              <a:extLst>
                <a:ext uri="{FF2B5EF4-FFF2-40B4-BE49-F238E27FC236}">
                  <a16:creationId xmlns:a16="http://schemas.microsoft.com/office/drawing/2014/main" id="{77DF170D-1F2D-435D-84BC-A07663406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13817CA3-D5B0-4B23-BE4F-F9E827B34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67C7F733-BDBE-496E-9FB6-84F01440E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Rectangle 132">
              <a:extLst>
                <a:ext uri="{FF2B5EF4-FFF2-40B4-BE49-F238E27FC236}">
                  <a16:creationId xmlns:a16="http://schemas.microsoft.com/office/drawing/2014/main" id="{3A76972D-EB68-46DE-9581-1B2DF6814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3" name="Group 133">
              <a:extLst>
                <a:ext uri="{FF2B5EF4-FFF2-40B4-BE49-F238E27FC236}">
                  <a16:creationId xmlns:a16="http://schemas.microsoft.com/office/drawing/2014/main" id="{9078D449-250C-4CF5-B028-B03250EE6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8" name="AutoShape 134">
                <a:extLst>
                  <a:ext uri="{FF2B5EF4-FFF2-40B4-BE49-F238E27FC236}">
                    <a16:creationId xmlns:a16="http://schemas.microsoft.com/office/drawing/2014/main" id="{78F41FC5-73DC-4596-8B76-680DD282A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9" name="AutoShape 135">
                <a:extLst>
                  <a:ext uri="{FF2B5EF4-FFF2-40B4-BE49-F238E27FC236}">
                    <a16:creationId xmlns:a16="http://schemas.microsoft.com/office/drawing/2014/main" id="{346ABFE1-B5FD-41EC-8578-B73CC12A7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4" name="Rectangle 136">
              <a:extLst>
                <a:ext uri="{FF2B5EF4-FFF2-40B4-BE49-F238E27FC236}">
                  <a16:creationId xmlns:a16="http://schemas.microsoft.com/office/drawing/2014/main" id="{CC93F8E3-BF04-4F01-A804-D82D64499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5" name="Group 137">
              <a:extLst>
                <a:ext uri="{FF2B5EF4-FFF2-40B4-BE49-F238E27FC236}">
                  <a16:creationId xmlns:a16="http://schemas.microsoft.com/office/drawing/2014/main" id="{A6274516-7C8C-467D-A616-0509DC2C51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6" name="AutoShape 138">
                <a:extLst>
                  <a:ext uri="{FF2B5EF4-FFF2-40B4-BE49-F238E27FC236}">
                    <a16:creationId xmlns:a16="http://schemas.microsoft.com/office/drawing/2014/main" id="{AF2B0E6F-4864-4449-959B-F1DA8709F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7" name="AutoShape 139">
                <a:extLst>
                  <a:ext uri="{FF2B5EF4-FFF2-40B4-BE49-F238E27FC236}">
                    <a16:creationId xmlns:a16="http://schemas.microsoft.com/office/drawing/2014/main" id="{04736AE7-F166-4FFD-B5AC-51B13B29B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6" name="Rectangle 140">
              <a:extLst>
                <a:ext uri="{FF2B5EF4-FFF2-40B4-BE49-F238E27FC236}">
                  <a16:creationId xmlns:a16="http://schemas.microsoft.com/office/drawing/2014/main" id="{C696062E-F9DC-4578-A62D-56678743F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7" name="Rectangle 141">
              <a:extLst>
                <a:ext uri="{FF2B5EF4-FFF2-40B4-BE49-F238E27FC236}">
                  <a16:creationId xmlns:a16="http://schemas.microsoft.com/office/drawing/2014/main" id="{76D85468-C53F-4521-BB78-93A4630DE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8" name="Group 142">
              <a:extLst>
                <a:ext uri="{FF2B5EF4-FFF2-40B4-BE49-F238E27FC236}">
                  <a16:creationId xmlns:a16="http://schemas.microsoft.com/office/drawing/2014/main" id="{C123CF26-635E-4298-BAF6-BE2A4C2A4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4" name="AutoShape 143">
                <a:extLst>
                  <a:ext uri="{FF2B5EF4-FFF2-40B4-BE49-F238E27FC236}">
                    <a16:creationId xmlns:a16="http://schemas.microsoft.com/office/drawing/2014/main" id="{B5790B48-56ED-4256-A9F7-47B8A78B6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5" name="AutoShape 144">
                <a:extLst>
                  <a:ext uri="{FF2B5EF4-FFF2-40B4-BE49-F238E27FC236}">
                    <a16:creationId xmlns:a16="http://schemas.microsoft.com/office/drawing/2014/main" id="{C5D9BA9E-5AFE-4393-BE6A-7FB19BA5C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9" name="Freeform 145">
              <a:extLst>
                <a:ext uri="{FF2B5EF4-FFF2-40B4-BE49-F238E27FC236}">
                  <a16:creationId xmlns:a16="http://schemas.microsoft.com/office/drawing/2014/main" id="{F3B63B54-F27F-4DB3-AB24-F06347A75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0" name="Group 146">
              <a:extLst>
                <a:ext uri="{FF2B5EF4-FFF2-40B4-BE49-F238E27FC236}">
                  <a16:creationId xmlns:a16="http://schemas.microsoft.com/office/drawing/2014/main" id="{EE7C434F-393D-4D81-860F-AB0F52FD7E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2" name="AutoShape 147">
                <a:extLst>
                  <a:ext uri="{FF2B5EF4-FFF2-40B4-BE49-F238E27FC236}">
                    <a16:creationId xmlns:a16="http://schemas.microsoft.com/office/drawing/2014/main" id="{4248401A-EA2B-489C-82AB-26A177ACB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3" name="AutoShape 148">
                <a:extLst>
                  <a:ext uri="{FF2B5EF4-FFF2-40B4-BE49-F238E27FC236}">
                    <a16:creationId xmlns:a16="http://schemas.microsoft.com/office/drawing/2014/main" id="{A6CB5064-98B9-4227-A831-36297EDAD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1" name="Rectangle 149">
              <a:extLst>
                <a:ext uri="{FF2B5EF4-FFF2-40B4-BE49-F238E27FC236}">
                  <a16:creationId xmlns:a16="http://schemas.microsoft.com/office/drawing/2014/main" id="{B1E3E499-6CCC-4F6E-82F5-37C6EC749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2" name="Freeform 150">
              <a:extLst>
                <a:ext uri="{FF2B5EF4-FFF2-40B4-BE49-F238E27FC236}">
                  <a16:creationId xmlns:a16="http://schemas.microsoft.com/office/drawing/2014/main" id="{D2C39A72-D8F1-497A-A12D-F13BD893C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Freeform 151">
              <a:extLst>
                <a:ext uri="{FF2B5EF4-FFF2-40B4-BE49-F238E27FC236}">
                  <a16:creationId xmlns:a16="http://schemas.microsoft.com/office/drawing/2014/main" id="{320684D6-95AE-4115-8823-DFA32FEC2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Oval 152">
              <a:extLst>
                <a:ext uri="{FF2B5EF4-FFF2-40B4-BE49-F238E27FC236}">
                  <a16:creationId xmlns:a16="http://schemas.microsoft.com/office/drawing/2014/main" id="{A74B5E03-9FC8-4660-8CE9-ADBD9165C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E36D7644-1E87-4918-BEEF-4FF863DF1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AutoShape 154">
              <a:extLst>
                <a:ext uri="{FF2B5EF4-FFF2-40B4-BE49-F238E27FC236}">
                  <a16:creationId xmlns:a16="http://schemas.microsoft.com/office/drawing/2014/main" id="{1D9B790A-6179-4511-B226-A1E73225D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7" name="AutoShape 155">
              <a:extLst>
                <a:ext uri="{FF2B5EF4-FFF2-40B4-BE49-F238E27FC236}">
                  <a16:creationId xmlns:a16="http://schemas.microsoft.com/office/drawing/2014/main" id="{B5621766-000A-4D4B-A8C8-8ADFCA6D1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Oval 156">
              <a:extLst>
                <a:ext uri="{FF2B5EF4-FFF2-40B4-BE49-F238E27FC236}">
                  <a16:creationId xmlns:a16="http://schemas.microsoft.com/office/drawing/2014/main" id="{7C088475-FD93-474F-89E6-95D89951A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9" name="Oval 157">
              <a:extLst>
                <a:ext uri="{FF2B5EF4-FFF2-40B4-BE49-F238E27FC236}">
                  <a16:creationId xmlns:a16="http://schemas.microsoft.com/office/drawing/2014/main" id="{B48F1A4F-1FF4-4B7B-9644-CCEC50254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0" name="Oval 158">
              <a:extLst>
                <a:ext uri="{FF2B5EF4-FFF2-40B4-BE49-F238E27FC236}">
                  <a16:creationId xmlns:a16="http://schemas.microsoft.com/office/drawing/2014/main" id="{97BAB39F-58C9-4507-8897-0930FC836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1" name="Rectangle 159">
              <a:extLst>
                <a:ext uri="{FF2B5EF4-FFF2-40B4-BE49-F238E27FC236}">
                  <a16:creationId xmlns:a16="http://schemas.microsoft.com/office/drawing/2014/main" id="{6A6E1244-7508-4B16-929D-6794A0418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0" name="Group 160">
            <a:extLst>
              <a:ext uri="{FF2B5EF4-FFF2-40B4-BE49-F238E27FC236}">
                <a16:creationId xmlns:a16="http://schemas.microsoft.com/office/drawing/2014/main" id="{FC318F70-A32A-43AB-BDED-18D004D017B8}"/>
              </a:ext>
            </a:extLst>
          </p:cNvPr>
          <p:cNvGrpSpPr>
            <a:grpSpLocks/>
          </p:cNvGrpSpPr>
          <p:nvPr/>
        </p:nvGrpSpPr>
        <p:grpSpPr bwMode="auto">
          <a:xfrm>
            <a:off x="430554" y="5894430"/>
            <a:ext cx="645431" cy="569172"/>
            <a:chOff x="-44" y="1473"/>
            <a:chExt cx="981" cy="1105"/>
          </a:xfrm>
        </p:grpSpPr>
        <p:pic>
          <p:nvPicPr>
            <p:cNvPr id="91" name="Picture 161" descr="desktop_computer_stylized_medium">
              <a:extLst>
                <a:ext uri="{FF2B5EF4-FFF2-40B4-BE49-F238E27FC236}">
                  <a16:creationId xmlns:a16="http://schemas.microsoft.com/office/drawing/2014/main" id="{9134CEBD-AEA5-4C2D-9591-F75B20E65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62">
              <a:extLst>
                <a:ext uri="{FF2B5EF4-FFF2-40B4-BE49-F238E27FC236}">
                  <a16:creationId xmlns:a16="http://schemas.microsoft.com/office/drawing/2014/main" id="{DE839E40-75F8-4896-A5E2-CA4A50E461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3" name="Group 163">
            <a:extLst>
              <a:ext uri="{FF2B5EF4-FFF2-40B4-BE49-F238E27FC236}">
                <a16:creationId xmlns:a16="http://schemas.microsoft.com/office/drawing/2014/main" id="{A6198770-3604-4CD0-BD54-E57BA0AD647F}"/>
              </a:ext>
            </a:extLst>
          </p:cNvPr>
          <p:cNvGrpSpPr>
            <a:grpSpLocks/>
          </p:cNvGrpSpPr>
          <p:nvPr/>
        </p:nvGrpSpPr>
        <p:grpSpPr bwMode="auto">
          <a:xfrm>
            <a:off x="6987228" y="5976013"/>
            <a:ext cx="284691" cy="577481"/>
            <a:chOff x="4140" y="429"/>
            <a:chExt cx="1425" cy="2396"/>
          </a:xfrm>
        </p:grpSpPr>
        <p:sp>
          <p:nvSpPr>
            <p:cNvPr id="94" name="Freeform 164">
              <a:extLst>
                <a:ext uri="{FF2B5EF4-FFF2-40B4-BE49-F238E27FC236}">
                  <a16:creationId xmlns:a16="http://schemas.microsoft.com/office/drawing/2014/main" id="{C361F053-6C48-4B6F-87ED-8DE075DCD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Rectangle 165">
              <a:extLst>
                <a:ext uri="{FF2B5EF4-FFF2-40B4-BE49-F238E27FC236}">
                  <a16:creationId xmlns:a16="http://schemas.microsoft.com/office/drawing/2014/main" id="{958792C6-A9F0-4D4A-8D2B-BA38930DD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6" name="Freeform 166">
              <a:extLst>
                <a:ext uri="{FF2B5EF4-FFF2-40B4-BE49-F238E27FC236}">
                  <a16:creationId xmlns:a16="http://schemas.microsoft.com/office/drawing/2014/main" id="{CDAFC520-B321-463F-BC0C-1D67E06A9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Freeform 167">
              <a:extLst>
                <a:ext uri="{FF2B5EF4-FFF2-40B4-BE49-F238E27FC236}">
                  <a16:creationId xmlns:a16="http://schemas.microsoft.com/office/drawing/2014/main" id="{780084B4-3A5B-4639-A154-FF0669544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Rectangle 168">
              <a:extLst>
                <a:ext uri="{FF2B5EF4-FFF2-40B4-BE49-F238E27FC236}">
                  <a16:creationId xmlns:a16="http://schemas.microsoft.com/office/drawing/2014/main" id="{B265C0F8-83AD-4186-8B2B-B42B91D55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9" name="Group 169">
              <a:extLst>
                <a:ext uri="{FF2B5EF4-FFF2-40B4-BE49-F238E27FC236}">
                  <a16:creationId xmlns:a16="http://schemas.microsoft.com/office/drawing/2014/main" id="{589B14A7-E375-4B25-8FB7-E6E5EE0C91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4" name="AutoShape 170">
                <a:extLst>
                  <a:ext uri="{FF2B5EF4-FFF2-40B4-BE49-F238E27FC236}">
                    <a16:creationId xmlns:a16="http://schemas.microsoft.com/office/drawing/2014/main" id="{8D6FC525-CA6C-42B0-89BC-D9CE67B05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5" name="AutoShape 171">
                <a:extLst>
                  <a:ext uri="{FF2B5EF4-FFF2-40B4-BE49-F238E27FC236}">
                    <a16:creationId xmlns:a16="http://schemas.microsoft.com/office/drawing/2014/main" id="{75BC92EE-01C5-4C8C-B999-3CB4D5ADE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0" name="Rectangle 172">
              <a:extLst>
                <a:ext uri="{FF2B5EF4-FFF2-40B4-BE49-F238E27FC236}">
                  <a16:creationId xmlns:a16="http://schemas.microsoft.com/office/drawing/2014/main" id="{43E69AA1-C6C5-47E5-89EB-D35C05BA8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1" name="Group 173">
              <a:extLst>
                <a:ext uri="{FF2B5EF4-FFF2-40B4-BE49-F238E27FC236}">
                  <a16:creationId xmlns:a16="http://schemas.microsoft.com/office/drawing/2014/main" id="{BBD4E4EA-787E-4AC7-BDE6-8D5FE74221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2" name="AutoShape 174">
                <a:extLst>
                  <a:ext uri="{FF2B5EF4-FFF2-40B4-BE49-F238E27FC236}">
                    <a16:creationId xmlns:a16="http://schemas.microsoft.com/office/drawing/2014/main" id="{66C8358D-45AE-4181-AA49-B8087892D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3" name="AutoShape 175">
                <a:extLst>
                  <a:ext uri="{FF2B5EF4-FFF2-40B4-BE49-F238E27FC236}">
                    <a16:creationId xmlns:a16="http://schemas.microsoft.com/office/drawing/2014/main" id="{A18AC340-5C57-4E79-A732-07F62D2C7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2" name="Rectangle 176">
              <a:extLst>
                <a:ext uri="{FF2B5EF4-FFF2-40B4-BE49-F238E27FC236}">
                  <a16:creationId xmlns:a16="http://schemas.microsoft.com/office/drawing/2014/main" id="{5C0C82E2-8DBC-4899-B059-F52F11F7E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3" name="Rectangle 177">
              <a:extLst>
                <a:ext uri="{FF2B5EF4-FFF2-40B4-BE49-F238E27FC236}">
                  <a16:creationId xmlns:a16="http://schemas.microsoft.com/office/drawing/2014/main" id="{7253AB60-B889-4190-9AF0-AF86D95C4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4" name="Group 178">
              <a:extLst>
                <a:ext uri="{FF2B5EF4-FFF2-40B4-BE49-F238E27FC236}">
                  <a16:creationId xmlns:a16="http://schemas.microsoft.com/office/drawing/2014/main" id="{A110D4A2-5339-4EE3-B0FF-F12770BBEB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0" name="AutoShape 179">
                <a:extLst>
                  <a:ext uri="{FF2B5EF4-FFF2-40B4-BE49-F238E27FC236}">
                    <a16:creationId xmlns:a16="http://schemas.microsoft.com/office/drawing/2014/main" id="{452C7E9A-4726-4945-A921-07B2899AC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1" name="AutoShape 180">
                <a:extLst>
                  <a:ext uri="{FF2B5EF4-FFF2-40B4-BE49-F238E27FC236}">
                    <a16:creationId xmlns:a16="http://schemas.microsoft.com/office/drawing/2014/main" id="{D0A82A95-F073-414E-9D53-9C6B6926F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5" name="Freeform 181">
              <a:extLst>
                <a:ext uri="{FF2B5EF4-FFF2-40B4-BE49-F238E27FC236}">
                  <a16:creationId xmlns:a16="http://schemas.microsoft.com/office/drawing/2014/main" id="{E22D889C-1783-4A1E-B268-055432341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6" name="Group 182">
              <a:extLst>
                <a:ext uri="{FF2B5EF4-FFF2-40B4-BE49-F238E27FC236}">
                  <a16:creationId xmlns:a16="http://schemas.microsoft.com/office/drawing/2014/main" id="{3E13CC51-030B-4607-9DB2-C94F739813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8" name="AutoShape 183">
                <a:extLst>
                  <a:ext uri="{FF2B5EF4-FFF2-40B4-BE49-F238E27FC236}">
                    <a16:creationId xmlns:a16="http://schemas.microsoft.com/office/drawing/2014/main" id="{7A1AF4F3-53BD-42CE-B89E-F31A2E258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9" name="AutoShape 184">
                <a:extLst>
                  <a:ext uri="{FF2B5EF4-FFF2-40B4-BE49-F238E27FC236}">
                    <a16:creationId xmlns:a16="http://schemas.microsoft.com/office/drawing/2014/main" id="{1D4245BC-7DC8-405A-BCA1-F346CF31E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7" name="Rectangle 185">
              <a:extLst>
                <a:ext uri="{FF2B5EF4-FFF2-40B4-BE49-F238E27FC236}">
                  <a16:creationId xmlns:a16="http://schemas.microsoft.com/office/drawing/2014/main" id="{719B8E59-C899-4A6F-818C-2C5448D37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8" name="Freeform 186">
              <a:extLst>
                <a:ext uri="{FF2B5EF4-FFF2-40B4-BE49-F238E27FC236}">
                  <a16:creationId xmlns:a16="http://schemas.microsoft.com/office/drawing/2014/main" id="{B62DBD88-1447-44AA-84F1-3CBD8A7C9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Freeform 187">
              <a:extLst>
                <a:ext uri="{FF2B5EF4-FFF2-40B4-BE49-F238E27FC236}">
                  <a16:creationId xmlns:a16="http://schemas.microsoft.com/office/drawing/2014/main" id="{064BAF41-AD09-4492-B287-77058546E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Oval 188">
              <a:extLst>
                <a:ext uri="{FF2B5EF4-FFF2-40B4-BE49-F238E27FC236}">
                  <a16:creationId xmlns:a16="http://schemas.microsoft.com/office/drawing/2014/main" id="{101AB6A4-DADE-47B2-BBAC-2E1934E16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Freeform 189">
              <a:extLst>
                <a:ext uri="{FF2B5EF4-FFF2-40B4-BE49-F238E27FC236}">
                  <a16:creationId xmlns:a16="http://schemas.microsoft.com/office/drawing/2014/main" id="{C78664A7-F7FD-44EC-9FEE-7858FDB70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AutoShape 190">
              <a:extLst>
                <a:ext uri="{FF2B5EF4-FFF2-40B4-BE49-F238E27FC236}">
                  <a16:creationId xmlns:a16="http://schemas.microsoft.com/office/drawing/2014/main" id="{8E0D7E39-AE25-40AC-805E-3FC778224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3" name="AutoShape 191">
              <a:extLst>
                <a:ext uri="{FF2B5EF4-FFF2-40B4-BE49-F238E27FC236}">
                  <a16:creationId xmlns:a16="http://schemas.microsoft.com/office/drawing/2014/main" id="{11ED418A-69BB-4968-8BDF-D5C0A10D0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Oval 192">
              <a:extLst>
                <a:ext uri="{FF2B5EF4-FFF2-40B4-BE49-F238E27FC236}">
                  <a16:creationId xmlns:a16="http://schemas.microsoft.com/office/drawing/2014/main" id="{3633BCCE-A95A-492B-A0A1-975CAEC83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5" name="Oval 193">
              <a:extLst>
                <a:ext uri="{FF2B5EF4-FFF2-40B4-BE49-F238E27FC236}">
                  <a16:creationId xmlns:a16="http://schemas.microsoft.com/office/drawing/2014/main" id="{77AA01F6-E2B5-4FBD-92BE-61929E059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Oval 194">
              <a:extLst>
                <a:ext uri="{FF2B5EF4-FFF2-40B4-BE49-F238E27FC236}">
                  <a16:creationId xmlns:a16="http://schemas.microsoft.com/office/drawing/2014/main" id="{B9008549-4926-44E6-BAC0-7FC3F13B4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Rectangle 195">
              <a:extLst>
                <a:ext uri="{FF2B5EF4-FFF2-40B4-BE49-F238E27FC236}">
                  <a16:creationId xmlns:a16="http://schemas.microsoft.com/office/drawing/2014/main" id="{2B63FC3C-270F-4E6E-8D67-F7A0A39F8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26" name="Line 57">
            <a:extLst>
              <a:ext uri="{FF2B5EF4-FFF2-40B4-BE49-F238E27FC236}">
                <a16:creationId xmlns:a16="http://schemas.microsoft.com/office/drawing/2014/main" id="{4D6DA9CD-9220-4FA4-96A3-956895A192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0626" y="6227523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" name="Line 57">
            <a:extLst>
              <a:ext uri="{FF2B5EF4-FFF2-40B4-BE49-F238E27FC236}">
                <a16:creationId xmlns:a16="http://schemas.microsoft.com/office/drawing/2014/main" id="{C0F02322-B02E-4602-8B12-C6981CEA48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46454" y="5092375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8" name="Line 57">
            <a:extLst>
              <a:ext uri="{FF2B5EF4-FFF2-40B4-BE49-F238E27FC236}">
                <a16:creationId xmlns:a16="http://schemas.microsoft.com/office/drawing/2014/main" id="{9FD77773-5424-4A30-87D6-FC8AF20E7A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14649" y="6230592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7162CD8-FE42-48F6-B58C-94C7EFBDFE30}"/>
              </a:ext>
            </a:extLst>
          </p:cNvPr>
          <p:cNvGrpSpPr/>
          <p:nvPr/>
        </p:nvGrpSpPr>
        <p:grpSpPr>
          <a:xfrm>
            <a:off x="2594348" y="3666567"/>
            <a:ext cx="2851610" cy="946150"/>
            <a:chOff x="2749090" y="3427413"/>
            <a:chExt cx="2851610" cy="946150"/>
          </a:xfrm>
        </p:grpSpPr>
        <p:sp>
          <p:nvSpPr>
            <p:cNvPr id="130" name="Text Box 68">
              <a:extLst>
                <a:ext uri="{FF2B5EF4-FFF2-40B4-BE49-F238E27FC236}">
                  <a16:creationId xmlns:a16="http://schemas.microsoft.com/office/drawing/2014/main" id="{45CD601E-A05A-4A6C-9E1B-0620B5404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Oval 217">
              <a:extLst>
                <a:ext uri="{FF2B5EF4-FFF2-40B4-BE49-F238E27FC236}">
                  <a16:creationId xmlns:a16="http://schemas.microsoft.com/office/drawing/2014/main" id="{73B3759E-02FF-4205-8887-023D8703C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Line 229">
              <a:extLst>
                <a:ext uri="{FF2B5EF4-FFF2-40B4-BE49-F238E27FC236}">
                  <a16:creationId xmlns:a16="http://schemas.microsoft.com/office/drawing/2014/main" id="{C2CF15A8-5F32-4CA2-9FE8-F2F850691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232">
              <a:extLst>
                <a:ext uri="{FF2B5EF4-FFF2-40B4-BE49-F238E27FC236}">
                  <a16:creationId xmlns:a16="http://schemas.microsoft.com/office/drawing/2014/main" id="{18919111-69C1-4DC1-BB2D-FC9B2BE06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Text Box 233">
              <a:extLst>
                <a:ext uri="{FF2B5EF4-FFF2-40B4-BE49-F238E27FC236}">
                  <a16:creationId xmlns:a16="http://schemas.microsoft.com/office/drawing/2014/main" id="{BC7D242E-8EB0-4504-A5F1-0C8F6D33A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Line 234">
              <a:extLst>
                <a:ext uri="{FF2B5EF4-FFF2-40B4-BE49-F238E27FC236}">
                  <a16:creationId xmlns:a16="http://schemas.microsoft.com/office/drawing/2014/main" id="{E8412D50-4846-40FE-92C5-2A8DCCD7E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Line 235">
              <a:extLst>
                <a:ext uri="{FF2B5EF4-FFF2-40B4-BE49-F238E27FC236}">
                  <a16:creationId xmlns:a16="http://schemas.microsoft.com/office/drawing/2014/main" id="{2A0ADEE1-E674-4AD0-87F2-D8479E31E5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DC601A7-D444-4578-A018-401D47052AF8}"/>
              </a:ext>
            </a:extLst>
          </p:cNvPr>
          <p:cNvGrpSpPr/>
          <p:nvPr/>
        </p:nvGrpSpPr>
        <p:grpSpPr>
          <a:xfrm>
            <a:off x="2758748" y="5458107"/>
            <a:ext cx="1938730" cy="1300181"/>
            <a:chOff x="2913490" y="5218953"/>
            <a:chExt cx="1938730" cy="1300181"/>
          </a:xfrm>
        </p:grpSpPr>
        <p:sp>
          <p:nvSpPr>
            <p:cNvPr id="138" name="Text Box 32">
              <a:extLst>
                <a:ext uri="{FF2B5EF4-FFF2-40B4-BE49-F238E27FC236}">
                  <a16:creationId xmlns:a16="http://schemas.microsoft.com/office/drawing/2014/main" id="{F3A0C836-0C35-4FE0-AF4E-7DD4F90A4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139" name="Line 77">
              <a:extLst>
                <a:ext uri="{FF2B5EF4-FFF2-40B4-BE49-F238E27FC236}">
                  <a16:creationId xmlns:a16="http://schemas.microsoft.com/office/drawing/2014/main" id="{1F520639-405A-4D52-8B9F-3019627A3B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DE4B7E6-4FE5-44A0-9F3B-1A3B3EECA363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FE27DED-3A81-49FC-ABD4-83E31AEAFF7B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BC5F58F-8CDD-42D5-9397-8F65759406F4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3BC5951-F4C8-4C21-865D-1BDE0F42C3DA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9A39F20-F9D3-4533-BBA8-0171B70F4E3A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782431F-5A98-4B4D-AD23-729D21125316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7E8ED9F-0BBA-4548-8F98-9EA87447AAB8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5C9C2331-BBEE-4BC9-BEC5-9C97E4E88056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B9EA8D9-1B61-406F-9942-14601A1DA082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Freeform 91">
            <a:extLst>
              <a:ext uri="{FF2B5EF4-FFF2-40B4-BE49-F238E27FC236}">
                <a16:creationId xmlns:a16="http://schemas.microsoft.com/office/drawing/2014/main" id="{B972D9A0-4E71-4472-A255-1D8D796C2B77}"/>
              </a:ext>
            </a:extLst>
          </p:cNvPr>
          <p:cNvSpPr>
            <a:spLocks/>
          </p:cNvSpPr>
          <p:nvPr/>
        </p:nvSpPr>
        <p:spPr bwMode="auto">
          <a:xfrm>
            <a:off x="2648612" y="3898742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5268C5-12F4-4E41-B4AA-342FB273AE4F}"/>
              </a:ext>
            </a:extLst>
          </p:cNvPr>
          <p:cNvGrpSpPr/>
          <p:nvPr/>
        </p:nvGrpSpPr>
        <p:grpSpPr>
          <a:xfrm>
            <a:off x="1431849" y="4983078"/>
            <a:ext cx="4913849" cy="1346072"/>
            <a:chOff x="5641439" y="2685215"/>
            <a:chExt cx="4000500" cy="1028700"/>
          </a:xfrm>
        </p:grpSpPr>
        <p:sp>
          <p:nvSpPr>
            <p:cNvPr id="151" name="Oval 73">
              <a:extLst>
                <a:ext uri="{FF2B5EF4-FFF2-40B4-BE49-F238E27FC236}">
                  <a16:creationId xmlns:a16="http://schemas.microsoft.com/office/drawing/2014/main" id="{47484C40-53F3-4D03-A523-4963FE0FF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B238347B-9234-4946-93E4-87C25CCDC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EA6280-DA4C-4C6C-A0CE-892EE6D9810F}"/>
              </a:ext>
            </a:extLst>
          </p:cNvPr>
          <p:cNvGrpSpPr/>
          <p:nvPr/>
        </p:nvGrpSpPr>
        <p:grpSpPr>
          <a:xfrm>
            <a:off x="3134908" y="5575929"/>
            <a:ext cx="2124396" cy="604097"/>
            <a:chOff x="3289650" y="5336775"/>
            <a:chExt cx="2124396" cy="604097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34CB413-54A2-4E39-A6F4-702DCE3A9A6E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D06AFDE-3A78-4167-83BC-E06EFA553D3E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156" name="Rectangle 234">
            <a:extLst>
              <a:ext uri="{FF2B5EF4-FFF2-40B4-BE49-F238E27FC236}">
                <a16:creationId xmlns:a16="http://schemas.microsoft.com/office/drawing/2014/main" id="{BBFFBAA5-1173-4F55-BAA6-2D612A026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708" y="3852304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7" name="Rectangle 235">
            <a:extLst>
              <a:ext uri="{FF2B5EF4-FFF2-40B4-BE49-F238E27FC236}">
                <a16:creationId xmlns:a16="http://schemas.microsoft.com/office/drawing/2014/main" id="{229D7D8D-F40C-4AA8-8B7D-47034429E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508" y="4085667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8" name="Text Box 236">
            <a:extLst>
              <a:ext uri="{FF2B5EF4-FFF2-40B4-BE49-F238E27FC236}">
                <a16:creationId xmlns:a16="http://schemas.microsoft.com/office/drawing/2014/main" id="{168F8098-BABC-45C8-8B61-FEAE620E7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2621" y="3976129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copy</a:t>
            </a:r>
          </a:p>
        </p:txBody>
      </p:sp>
      <p:sp>
        <p:nvSpPr>
          <p:cNvPr id="159" name="Text Box 237">
            <a:extLst>
              <a:ext uri="{FF2B5EF4-FFF2-40B4-BE49-F238E27FC236}">
                <a16:creationId xmlns:a16="http://schemas.microsoft.com/office/drawing/2014/main" id="{1BDACB46-F4B9-4A1C-8B4D-CAA41CC76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446" y="5000273"/>
            <a:ext cx="1643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no buffer space!</a:t>
            </a:r>
          </a:p>
        </p:txBody>
      </p:sp>
      <p:sp>
        <p:nvSpPr>
          <p:cNvPr id="160" name="Rectangle 264">
            <a:extLst>
              <a:ext uri="{FF2B5EF4-FFF2-40B4-BE49-F238E27FC236}">
                <a16:creationId xmlns:a16="http://schemas.microsoft.com/office/drawing/2014/main" id="{6EF3A5E7-AEA3-4ED4-B126-C9893CD6EB7C}"/>
              </a:ext>
            </a:extLst>
          </p:cNvPr>
          <p:cNvSpPr txBox="1">
            <a:spLocks noChangeArrowheads="1"/>
          </p:cNvSpPr>
          <p:nvPr/>
        </p:nvSpPr>
        <p:spPr>
          <a:xfrm>
            <a:off x="445571" y="1462213"/>
            <a:ext cx="7447855" cy="213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Idealization: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perfect knowledge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packets can be lost (dropped at router) due  to full buffers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knows when packet has been dropped: only resends if packet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be lost</a:t>
            </a:r>
          </a:p>
        </p:txBody>
      </p:sp>
    </p:spTree>
    <p:extLst>
      <p:ext uri="{BB962C8B-B14F-4D97-AF65-F5344CB8AC3E}">
        <p14:creationId xmlns:p14="http://schemas.microsoft.com/office/powerpoint/2010/main" val="42663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26 0.17778 L 0.06328 0.17871 L 0.03451 0.24167 L 0.14323 0.24167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23 0.24167 L 0.14544 0.351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54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  <p:bldP spid="156" grpId="2" animBg="1"/>
      <p:bldP spid="156" grpId="3" animBg="1"/>
      <p:bldP spid="156" grpId="4" animBg="1"/>
      <p:bldP spid="157" grpId="0" animBg="1"/>
      <p:bldP spid="158" grpId="0"/>
      <p:bldP spid="158" grpId="1"/>
      <p:bldP spid="159" grpId="0"/>
      <p:bldP spid="159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Causes/costs of congestion: scenario 2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8B895FE8-51B1-490C-9409-22F1C3902526}"/>
              </a:ext>
            </a:extLst>
          </p:cNvPr>
          <p:cNvSpPr>
            <a:spLocks/>
          </p:cNvSpPr>
          <p:nvPr/>
        </p:nvSpPr>
        <p:spPr bwMode="auto">
          <a:xfrm>
            <a:off x="6510876" y="523489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358DFC-78B8-4EC6-8F45-CBA3CF1CA89B}"/>
              </a:ext>
            </a:extLst>
          </p:cNvPr>
          <p:cNvGrpSpPr/>
          <p:nvPr/>
        </p:nvGrpSpPr>
        <p:grpSpPr>
          <a:xfrm>
            <a:off x="5813335" y="5249141"/>
            <a:ext cx="720732" cy="1182930"/>
            <a:chOff x="10910965" y="2513124"/>
            <a:chExt cx="586768" cy="9040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15954-73F3-4AF5-8B32-472E6225E45A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F0BBA13-ED17-412A-B695-51957EB0C2A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30418B-1690-4BF9-B911-184A771DC90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4B3D3C-6D2A-4B2E-88DE-75E74AF6768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FEE346-D810-49D5-8627-E845B2E4A94B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9">
            <a:extLst>
              <a:ext uri="{FF2B5EF4-FFF2-40B4-BE49-F238E27FC236}">
                <a16:creationId xmlns:a16="http://schemas.microsoft.com/office/drawing/2014/main" id="{7DD19631-4713-4FE7-A06B-EC929F49B90B}"/>
              </a:ext>
            </a:extLst>
          </p:cNvPr>
          <p:cNvSpPr>
            <a:spLocks/>
          </p:cNvSpPr>
          <p:nvPr/>
        </p:nvSpPr>
        <p:spPr bwMode="auto">
          <a:xfrm flipH="1">
            <a:off x="1408621" y="3740723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BCD5F7-EAC1-4151-9515-78B80C63283E}"/>
              </a:ext>
            </a:extLst>
          </p:cNvPr>
          <p:cNvGrpSpPr/>
          <p:nvPr/>
        </p:nvGrpSpPr>
        <p:grpSpPr>
          <a:xfrm>
            <a:off x="842578" y="4908783"/>
            <a:ext cx="720732" cy="1182930"/>
            <a:chOff x="10910965" y="2513124"/>
            <a:chExt cx="586768" cy="90402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5FA7F7-0B62-4267-A66F-89799287587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284A636-5659-4A07-852F-DBBF2ACBECBC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DFE453-82AD-4219-A708-1C21D186F1E7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B5DE0A-BAF0-419D-8DA7-48576E4007A7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9C27106-D234-4E40-A0BF-37213C457799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D14EC6-E55D-4E4D-BB76-F709A625E63A}"/>
              </a:ext>
            </a:extLst>
          </p:cNvPr>
          <p:cNvGrpSpPr/>
          <p:nvPr/>
        </p:nvGrpSpPr>
        <p:grpSpPr>
          <a:xfrm>
            <a:off x="1918944" y="3746176"/>
            <a:ext cx="720732" cy="1182930"/>
            <a:chOff x="10910965" y="2513124"/>
            <a:chExt cx="586768" cy="90402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211FF4A-2529-4A1A-99D1-69827A03198C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09DA525-6A31-4A18-9506-FBCFA534DE59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B9766E8-15B4-49D9-9536-C3839072A792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48FC8A-3328-4275-99D2-D811B28C6507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FCA4469-514D-4EB3-8AB0-E3212CBA56D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Freeform 6">
            <a:extLst>
              <a:ext uri="{FF2B5EF4-FFF2-40B4-BE49-F238E27FC236}">
                <a16:creationId xmlns:a16="http://schemas.microsoft.com/office/drawing/2014/main" id="{C3E8A83B-6812-474D-B731-6A87EBD7C92E}"/>
              </a:ext>
            </a:extLst>
          </p:cNvPr>
          <p:cNvSpPr>
            <a:spLocks/>
          </p:cNvSpPr>
          <p:nvPr/>
        </p:nvSpPr>
        <p:spPr bwMode="auto">
          <a:xfrm>
            <a:off x="6973012" y="392455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FC20E3-D1EF-4114-80C8-FB9C1E74351F}"/>
              </a:ext>
            </a:extLst>
          </p:cNvPr>
          <p:cNvGrpSpPr/>
          <p:nvPr/>
        </p:nvGrpSpPr>
        <p:grpSpPr>
          <a:xfrm>
            <a:off x="6262818" y="3892974"/>
            <a:ext cx="720732" cy="1182930"/>
            <a:chOff x="10910965" y="2513124"/>
            <a:chExt cx="586768" cy="90402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75EE19-6F6A-48AA-B9F4-2C94D175355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F27411E-626C-40EB-9AB0-052CB9B2D67D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5231DEA-BA54-4C14-8471-F466BB957C6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E0586B-8249-4587-A4E5-C857F6787241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FFAAA9E-B366-473F-B1D6-E9D6F8CBFD19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D0A50A-1EB9-4F60-9582-7247EB3E8F59}"/>
              </a:ext>
            </a:extLst>
          </p:cNvPr>
          <p:cNvGrpSpPr/>
          <p:nvPr/>
        </p:nvGrpSpPr>
        <p:grpSpPr>
          <a:xfrm>
            <a:off x="3334596" y="5258730"/>
            <a:ext cx="1286871" cy="734927"/>
            <a:chOff x="7493876" y="2774731"/>
            <a:chExt cx="1481958" cy="894622"/>
          </a:xfrm>
        </p:grpSpPr>
        <p:sp>
          <p:nvSpPr>
            <p:cNvPr id="38" name="Freeform 448">
              <a:extLst>
                <a:ext uri="{FF2B5EF4-FFF2-40B4-BE49-F238E27FC236}">
                  <a16:creationId xmlns:a16="http://schemas.microsoft.com/office/drawing/2014/main" id="{FC346911-9793-49BD-A5AA-17D5FF12B72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443D87-401E-414C-B25D-6D0BE639BFB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EC043E7-67B6-4428-BEC3-43A55BD22CA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" name="Freeform 451">
                <a:extLst>
                  <a:ext uri="{FF2B5EF4-FFF2-40B4-BE49-F238E27FC236}">
                    <a16:creationId xmlns:a16="http://schemas.microsoft.com/office/drawing/2014/main" id="{5427BEA7-05AC-431E-BD4B-6DE888F87C1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452">
                <a:extLst>
                  <a:ext uri="{FF2B5EF4-FFF2-40B4-BE49-F238E27FC236}">
                    <a16:creationId xmlns:a16="http://schemas.microsoft.com/office/drawing/2014/main" id="{42812376-6846-4743-BBBD-86ECA9DD944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453">
                <a:extLst>
                  <a:ext uri="{FF2B5EF4-FFF2-40B4-BE49-F238E27FC236}">
                    <a16:creationId xmlns:a16="http://schemas.microsoft.com/office/drawing/2014/main" id="{40555879-7273-409F-86A6-536E7D8F9DA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454">
                <a:extLst>
                  <a:ext uri="{FF2B5EF4-FFF2-40B4-BE49-F238E27FC236}">
                    <a16:creationId xmlns:a16="http://schemas.microsoft.com/office/drawing/2014/main" id="{B0A8D04E-C027-485D-9668-E63F1A049F6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" name="Group 124">
            <a:extLst>
              <a:ext uri="{FF2B5EF4-FFF2-40B4-BE49-F238E27FC236}">
                <a16:creationId xmlns:a16="http://schemas.microsoft.com/office/drawing/2014/main" id="{66EEF0C2-9E10-4FE3-B83C-6B2F9DBF9F41}"/>
              </a:ext>
            </a:extLst>
          </p:cNvPr>
          <p:cNvGrpSpPr>
            <a:grpSpLocks/>
          </p:cNvGrpSpPr>
          <p:nvPr/>
        </p:nvGrpSpPr>
        <p:grpSpPr bwMode="auto">
          <a:xfrm>
            <a:off x="881321" y="4102205"/>
            <a:ext cx="645431" cy="569172"/>
            <a:chOff x="-44" y="1473"/>
            <a:chExt cx="981" cy="1105"/>
          </a:xfrm>
        </p:grpSpPr>
        <p:pic>
          <p:nvPicPr>
            <p:cNvPr id="46" name="Picture 125" descr="desktop_computer_stylized_medium">
              <a:extLst>
                <a:ext uri="{FF2B5EF4-FFF2-40B4-BE49-F238E27FC236}">
                  <a16:creationId xmlns:a16="http://schemas.microsoft.com/office/drawing/2014/main" id="{9287EE9F-BE70-4EB0-9D18-71D831960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126">
              <a:extLst>
                <a:ext uri="{FF2B5EF4-FFF2-40B4-BE49-F238E27FC236}">
                  <a16:creationId xmlns:a16="http://schemas.microsoft.com/office/drawing/2014/main" id="{E3A96B4B-6556-4DE9-A774-F4FD1839A7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8" name="Freeform 12">
            <a:extLst>
              <a:ext uri="{FF2B5EF4-FFF2-40B4-BE49-F238E27FC236}">
                <a16:creationId xmlns:a16="http://schemas.microsoft.com/office/drawing/2014/main" id="{61A558F3-353C-4637-BF8B-0D564BFCCCA2}"/>
              </a:ext>
            </a:extLst>
          </p:cNvPr>
          <p:cNvSpPr>
            <a:spLocks/>
          </p:cNvSpPr>
          <p:nvPr/>
        </p:nvSpPr>
        <p:spPr bwMode="auto">
          <a:xfrm flipH="1">
            <a:off x="542110" y="4906691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Line 33">
            <a:extLst>
              <a:ext uri="{FF2B5EF4-FFF2-40B4-BE49-F238E27FC236}">
                <a16:creationId xmlns:a16="http://schemas.microsoft.com/office/drawing/2014/main" id="{FB31E2E4-5496-45D6-A869-B9B34BE0AD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69466" y="5081181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 Box 42">
            <a:extLst>
              <a:ext uri="{FF2B5EF4-FFF2-40B4-BE49-F238E27FC236}">
                <a16:creationId xmlns:a16="http://schemas.microsoft.com/office/drawing/2014/main" id="{B79F253F-2D0F-4EB4-9B44-E194C6F53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516" y="3754902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52">
            <a:extLst>
              <a:ext uri="{FF2B5EF4-FFF2-40B4-BE49-F238E27FC236}">
                <a16:creationId xmlns:a16="http://schemas.microsoft.com/office/drawing/2014/main" id="{DB5628B8-F681-4A5A-8C54-B37FA2EC5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35" y="6278573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Line 53">
            <a:extLst>
              <a:ext uri="{FF2B5EF4-FFF2-40B4-BE49-F238E27FC236}">
                <a16:creationId xmlns:a16="http://schemas.microsoft.com/office/drawing/2014/main" id="{22144A37-4CDE-4FAE-96F7-94F51AC628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6148" y="5604654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Line 54">
            <a:extLst>
              <a:ext uri="{FF2B5EF4-FFF2-40B4-BE49-F238E27FC236}">
                <a16:creationId xmlns:a16="http://schemas.microsoft.com/office/drawing/2014/main" id="{16ECB4E9-2DD0-44FD-8E4B-A819262307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55087" y="5604654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Line 55">
            <a:extLst>
              <a:ext uri="{FF2B5EF4-FFF2-40B4-BE49-F238E27FC236}">
                <a16:creationId xmlns:a16="http://schemas.microsoft.com/office/drawing/2014/main" id="{228A6B0C-762C-4191-A983-806E89D940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7182" y="5081181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Line 57">
            <a:extLst>
              <a:ext uri="{FF2B5EF4-FFF2-40B4-BE49-F238E27FC236}">
                <a16:creationId xmlns:a16="http://schemas.microsoft.com/office/drawing/2014/main" id="{88B498A0-0E08-4574-B26F-58D48DC67B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9555" y="5081374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6" name="Group 127">
            <a:extLst>
              <a:ext uri="{FF2B5EF4-FFF2-40B4-BE49-F238E27FC236}">
                <a16:creationId xmlns:a16="http://schemas.microsoft.com/office/drawing/2014/main" id="{B1185CCD-BBC2-440D-B946-B16FCEDA0125}"/>
              </a:ext>
            </a:extLst>
          </p:cNvPr>
          <p:cNvGrpSpPr>
            <a:grpSpLocks/>
          </p:cNvGrpSpPr>
          <p:nvPr/>
        </p:nvGrpSpPr>
        <p:grpSpPr bwMode="auto">
          <a:xfrm>
            <a:off x="7095858" y="4698963"/>
            <a:ext cx="284691" cy="577481"/>
            <a:chOff x="4140" y="429"/>
            <a:chExt cx="1425" cy="2396"/>
          </a:xfrm>
        </p:grpSpPr>
        <p:sp>
          <p:nvSpPr>
            <p:cNvPr id="57" name="Freeform 128">
              <a:extLst>
                <a:ext uri="{FF2B5EF4-FFF2-40B4-BE49-F238E27FC236}">
                  <a16:creationId xmlns:a16="http://schemas.microsoft.com/office/drawing/2014/main" id="{14D1E0D4-AD7F-45A1-B0EC-590E7F850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129">
              <a:extLst>
                <a:ext uri="{FF2B5EF4-FFF2-40B4-BE49-F238E27FC236}">
                  <a16:creationId xmlns:a16="http://schemas.microsoft.com/office/drawing/2014/main" id="{98CC4194-8EEB-4B5D-9983-9F35D5AF9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" name="Freeform 130">
              <a:extLst>
                <a:ext uri="{FF2B5EF4-FFF2-40B4-BE49-F238E27FC236}">
                  <a16:creationId xmlns:a16="http://schemas.microsoft.com/office/drawing/2014/main" id="{18157BE2-406D-40F4-A6BF-FFE88E76D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Freeform 131">
              <a:extLst>
                <a:ext uri="{FF2B5EF4-FFF2-40B4-BE49-F238E27FC236}">
                  <a16:creationId xmlns:a16="http://schemas.microsoft.com/office/drawing/2014/main" id="{4C3A9A99-D5D5-4765-9F71-E49B4F623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Rectangle 132">
              <a:extLst>
                <a:ext uri="{FF2B5EF4-FFF2-40B4-BE49-F238E27FC236}">
                  <a16:creationId xmlns:a16="http://schemas.microsoft.com/office/drawing/2014/main" id="{AFE7D72A-2B62-458E-A870-C7BA39D09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2" name="Group 133">
              <a:extLst>
                <a:ext uri="{FF2B5EF4-FFF2-40B4-BE49-F238E27FC236}">
                  <a16:creationId xmlns:a16="http://schemas.microsoft.com/office/drawing/2014/main" id="{FFCAADBB-C204-4E77-90B4-D3DB4257A9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" name="AutoShape 134">
                <a:extLst>
                  <a:ext uri="{FF2B5EF4-FFF2-40B4-BE49-F238E27FC236}">
                    <a16:creationId xmlns:a16="http://schemas.microsoft.com/office/drawing/2014/main" id="{1B8B8CE2-A074-473E-BFAB-3709D149F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8" name="AutoShape 135">
                <a:extLst>
                  <a:ext uri="{FF2B5EF4-FFF2-40B4-BE49-F238E27FC236}">
                    <a16:creationId xmlns:a16="http://schemas.microsoft.com/office/drawing/2014/main" id="{CD7A0202-0B3A-4368-AAAF-A40D8C871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325AEDA6-634D-4224-8B19-8F7D5CBB6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4" name="Group 137">
              <a:extLst>
                <a:ext uri="{FF2B5EF4-FFF2-40B4-BE49-F238E27FC236}">
                  <a16:creationId xmlns:a16="http://schemas.microsoft.com/office/drawing/2014/main" id="{11611F39-8B97-49F7-B5E4-CEFCF112C2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5" name="AutoShape 138">
                <a:extLst>
                  <a:ext uri="{FF2B5EF4-FFF2-40B4-BE49-F238E27FC236}">
                    <a16:creationId xmlns:a16="http://schemas.microsoft.com/office/drawing/2014/main" id="{B43DCDAB-BD5A-48B9-8345-9EFDA46FA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6" name="AutoShape 139">
                <a:extLst>
                  <a:ext uri="{FF2B5EF4-FFF2-40B4-BE49-F238E27FC236}">
                    <a16:creationId xmlns:a16="http://schemas.microsoft.com/office/drawing/2014/main" id="{2F6D6EA0-9A1C-4EB4-884F-4E442D7BB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5" name="Rectangle 140">
              <a:extLst>
                <a:ext uri="{FF2B5EF4-FFF2-40B4-BE49-F238E27FC236}">
                  <a16:creationId xmlns:a16="http://schemas.microsoft.com/office/drawing/2014/main" id="{C05A6C22-4678-45B9-93B1-896C30795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Rectangle 141">
              <a:extLst>
                <a:ext uri="{FF2B5EF4-FFF2-40B4-BE49-F238E27FC236}">
                  <a16:creationId xmlns:a16="http://schemas.microsoft.com/office/drawing/2014/main" id="{1E943A3D-77E6-4097-870D-58DFC71A1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7" name="Group 142">
              <a:extLst>
                <a:ext uri="{FF2B5EF4-FFF2-40B4-BE49-F238E27FC236}">
                  <a16:creationId xmlns:a16="http://schemas.microsoft.com/office/drawing/2014/main" id="{A21723AB-B007-49F2-9358-4BB58EB86F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" name="AutoShape 143">
                <a:extLst>
                  <a:ext uri="{FF2B5EF4-FFF2-40B4-BE49-F238E27FC236}">
                    <a16:creationId xmlns:a16="http://schemas.microsoft.com/office/drawing/2014/main" id="{0721060C-328E-4F88-8BBB-9C8EEAF70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4" name="AutoShape 144">
                <a:extLst>
                  <a:ext uri="{FF2B5EF4-FFF2-40B4-BE49-F238E27FC236}">
                    <a16:creationId xmlns:a16="http://schemas.microsoft.com/office/drawing/2014/main" id="{ED4EB531-CA80-4D13-A6B8-C4080264B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8" name="Freeform 145">
              <a:extLst>
                <a:ext uri="{FF2B5EF4-FFF2-40B4-BE49-F238E27FC236}">
                  <a16:creationId xmlns:a16="http://schemas.microsoft.com/office/drawing/2014/main" id="{9F59CC20-F25C-4360-B1E3-56611505A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" name="Group 146">
              <a:extLst>
                <a:ext uri="{FF2B5EF4-FFF2-40B4-BE49-F238E27FC236}">
                  <a16:creationId xmlns:a16="http://schemas.microsoft.com/office/drawing/2014/main" id="{4FC8E754-8303-4BEC-9014-99215AA0ED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1" name="AutoShape 147">
                <a:extLst>
                  <a:ext uri="{FF2B5EF4-FFF2-40B4-BE49-F238E27FC236}">
                    <a16:creationId xmlns:a16="http://schemas.microsoft.com/office/drawing/2014/main" id="{9D9C29D9-E740-409A-BEE3-DFDDE433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AutoShape 148">
                <a:extLst>
                  <a:ext uri="{FF2B5EF4-FFF2-40B4-BE49-F238E27FC236}">
                    <a16:creationId xmlns:a16="http://schemas.microsoft.com/office/drawing/2014/main" id="{3D9B5A6C-4627-412D-829E-F4A544486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0" name="Rectangle 149">
              <a:extLst>
                <a:ext uri="{FF2B5EF4-FFF2-40B4-BE49-F238E27FC236}">
                  <a16:creationId xmlns:a16="http://schemas.microsoft.com/office/drawing/2014/main" id="{1F1EAA9F-F870-4F2A-9511-7D05076D5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1" name="Freeform 150">
              <a:extLst>
                <a:ext uri="{FF2B5EF4-FFF2-40B4-BE49-F238E27FC236}">
                  <a16:creationId xmlns:a16="http://schemas.microsoft.com/office/drawing/2014/main" id="{C79CE1AA-DA22-41C4-B8A1-A499155B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Freeform 151">
              <a:extLst>
                <a:ext uri="{FF2B5EF4-FFF2-40B4-BE49-F238E27FC236}">
                  <a16:creationId xmlns:a16="http://schemas.microsoft.com/office/drawing/2014/main" id="{02B9548E-790C-44A8-8D98-73CCF232E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Oval 152">
              <a:extLst>
                <a:ext uri="{FF2B5EF4-FFF2-40B4-BE49-F238E27FC236}">
                  <a16:creationId xmlns:a16="http://schemas.microsoft.com/office/drawing/2014/main" id="{03BB5CCA-9703-48F4-B857-9E51E1D70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4" name="Freeform 153">
              <a:extLst>
                <a:ext uri="{FF2B5EF4-FFF2-40B4-BE49-F238E27FC236}">
                  <a16:creationId xmlns:a16="http://schemas.microsoft.com/office/drawing/2014/main" id="{44A8254D-819C-43F0-8130-F5DB1DF0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AutoShape 154">
              <a:extLst>
                <a:ext uri="{FF2B5EF4-FFF2-40B4-BE49-F238E27FC236}">
                  <a16:creationId xmlns:a16="http://schemas.microsoft.com/office/drawing/2014/main" id="{2D8A7DBA-4BA3-4E9D-A7B6-202C2825A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AutoShape 155">
              <a:extLst>
                <a:ext uri="{FF2B5EF4-FFF2-40B4-BE49-F238E27FC236}">
                  <a16:creationId xmlns:a16="http://schemas.microsoft.com/office/drawing/2014/main" id="{EB5958C3-AE4F-4B68-9B7A-A1225B3B4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7" name="Oval 156">
              <a:extLst>
                <a:ext uri="{FF2B5EF4-FFF2-40B4-BE49-F238E27FC236}">
                  <a16:creationId xmlns:a16="http://schemas.microsoft.com/office/drawing/2014/main" id="{26453065-B066-4B2E-BA5D-D1B7F8851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Oval 157">
              <a:extLst>
                <a:ext uri="{FF2B5EF4-FFF2-40B4-BE49-F238E27FC236}">
                  <a16:creationId xmlns:a16="http://schemas.microsoft.com/office/drawing/2014/main" id="{CE387516-D201-4F42-8593-F84103CB3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9" name="Oval 158">
              <a:extLst>
                <a:ext uri="{FF2B5EF4-FFF2-40B4-BE49-F238E27FC236}">
                  <a16:creationId xmlns:a16="http://schemas.microsoft.com/office/drawing/2014/main" id="{2BF762A1-335D-44E7-ABA1-2FFB52E45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0" name="Rectangle 159">
              <a:extLst>
                <a:ext uri="{FF2B5EF4-FFF2-40B4-BE49-F238E27FC236}">
                  <a16:creationId xmlns:a16="http://schemas.microsoft.com/office/drawing/2014/main" id="{333F372D-140D-45FA-B932-89CD061A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9" name="Group 160">
            <a:extLst>
              <a:ext uri="{FF2B5EF4-FFF2-40B4-BE49-F238E27FC236}">
                <a16:creationId xmlns:a16="http://schemas.microsoft.com/office/drawing/2014/main" id="{9D61D70C-FB51-4138-BDC6-40287BACF602}"/>
              </a:ext>
            </a:extLst>
          </p:cNvPr>
          <p:cNvGrpSpPr>
            <a:grpSpLocks/>
          </p:cNvGrpSpPr>
          <p:nvPr/>
        </p:nvGrpSpPr>
        <p:grpSpPr bwMode="auto">
          <a:xfrm>
            <a:off x="149196" y="5880361"/>
            <a:ext cx="645431" cy="569172"/>
            <a:chOff x="-44" y="1473"/>
            <a:chExt cx="981" cy="1105"/>
          </a:xfrm>
        </p:grpSpPr>
        <p:pic>
          <p:nvPicPr>
            <p:cNvPr id="90" name="Picture 161" descr="desktop_computer_stylized_medium">
              <a:extLst>
                <a:ext uri="{FF2B5EF4-FFF2-40B4-BE49-F238E27FC236}">
                  <a16:creationId xmlns:a16="http://schemas.microsoft.com/office/drawing/2014/main" id="{C72D2BC3-EA1B-4139-9CAD-4AABCC12C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162">
              <a:extLst>
                <a:ext uri="{FF2B5EF4-FFF2-40B4-BE49-F238E27FC236}">
                  <a16:creationId xmlns:a16="http://schemas.microsoft.com/office/drawing/2014/main" id="{0627A511-A9F7-48B2-B073-799A04F6EE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2" name="Group 163">
            <a:extLst>
              <a:ext uri="{FF2B5EF4-FFF2-40B4-BE49-F238E27FC236}">
                <a16:creationId xmlns:a16="http://schemas.microsoft.com/office/drawing/2014/main" id="{7AFC082E-0666-48DB-B5E7-5FB6A3E4CDF8}"/>
              </a:ext>
            </a:extLst>
          </p:cNvPr>
          <p:cNvGrpSpPr>
            <a:grpSpLocks/>
          </p:cNvGrpSpPr>
          <p:nvPr/>
        </p:nvGrpSpPr>
        <p:grpSpPr bwMode="auto">
          <a:xfrm>
            <a:off x="6705870" y="5961944"/>
            <a:ext cx="284691" cy="577481"/>
            <a:chOff x="4140" y="429"/>
            <a:chExt cx="1425" cy="2396"/>
          </a:xfrm>
        </p:grpSpPr>
        <p:sp>
          <p:nvSpPr>
            <p:cNvPr id="93" name="Freeform 164">
              <a:extLst>
                <a:ext uri="{FF2B5EF4-FFF2-40B4-BE49-F238E27FC236}">
                  <a16:creationId xmlns:a16="http://schemas.microsoft.com/office/drawing/2014/main" id="{E1C831C6-98FD-471D-AF03-DDC7D0AAF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Rectangle 165">
              <a:extLst>
                <a:ext uri="{FF2B5EF4-FFF2-40B4-BE49-F238E27FC236}">
                  <a16:creationId xmlns:a16="http://schemas.microsoft.com/office/drawing/2014/main" id="{0E6722FB-140F-498F-91FC-CCE750B51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" name="Freeform 166">
              <a:extLst>
                <a:ext uri="{FF2B5EF4-FFF2-40B4-BE49-F238E27FC236}">
                  <a16:creationId xmlns:a16="http://schemas.microsoft.com/office/drawing/2014/main" id="{E598A90A-B0FA-4E8C-8356-54D27EFE6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Freeform 167">
              <a:extLst>
                <a:ext uri="{FF2B5EF4-FFF2-40B4-BE49-F238E27FC236}">
                  <a16:creationId xmlns:a16="http://schemas.microsoft.com/office/drawing/2014/main" id="{31569167-BC73-42A6-AACB-1AA515438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Rectangle 168">
              <a:extLst>
                <a:ext uri="{FF2B5EF4-FFF2-40B4-BE49-F238E27FC236}">
                  <a16:creationId xmlns:a16="http://schemas.microsoft.com/office/drawing/2014/main" id="{D5B3E9B2-2ACF-41FD-9B0B-ECDA203B1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8" name="Group 169">
              <a:extLst>
                <a:ext uri="{FF2B5EF4-FFF2-40B4-BE49-F238E27FC236}">
                  <a16:creationId xmlns:a16="http://schemas.microsoft.com/office/drawing/2014/main" id="{08BC7FF7-D605-4DED-83A6-897772EE5C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3" name="AutoShape 170">
                <a:extLst>
                  <a:ext uri="{FF2B5EF4-FFF2-40B4-BE49-F238E27FC236}">
                    <a16:creationId xmlns:a16="http://schemas.microsoft.com/office/drawing/2014/main" id="{FA44AF34-44DE-471D-9E06-2CD42CCDF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4" name="AutoShape 171">
                <a:extLst>
                  <a:ext uri="{FF2B5EF4-FFF2-40B4-BE49-F238E27FC236}">
                    <a16:creationId xmlns:a16="http://schemas.microsoft.com/office/drawing/2014/main" id="{97E0D271-EDB2-4358-8713-E8B2E70DB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9" name="Rectangle 172">
              <a:extLst>
                <a:ext uri="{FF2B5EF4-FFF2-40B4-BE49-F238E27FC236}">
                  <a16:creationId xmlns:a16="http://schemas.microsoft.com/office/drawing/2014/main" id="{7F10399C-14BB-4095-8B34-1B8B269DE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0" name="Group 173">
              <a:extLst>
                <a:ext uri="{FF2B5EF4-FFF2-40B4-BE49-F238E27FC236}">
                  <a16:creationId xmlns:a16="http://schemas.microsoft.com/office/drawing/2014/main" id="{16B15630-EC14-4EA4-8F18-00F2AEAFF5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1" name="AutoShape 174">
                <a:extLst>
                  <a:ext uri="{FF2B5EF4-FFF2-40B4-BE49-F238E27FC236}">
                    <a16:creationId xmlns:a16="http://schemas.microsoft.com/office/drawing/2014/main" id="{4C4A52A3-9810-4E8F-B0A7-75EC9D924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2" name="AutoShape 175">
                <a:extLst>
                  <a:ext uri="{FF2B5EF4-FFF2-40B4-BE49-F238E27FC236}">
                    <a16:creationId xmlns:a16="http://schemas.microsoft.com/office/drawing/2014/main" id="{2A010A53-9F86-4F7E-80ED-F2D1B171F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1" name="Rectangle 176">
              <a:extLst>
                <a:ext uri="{FF2B5EF4-FFF2-40B4-BE49-F238E27FC236}">
                  <a16:creationId xmlns:a16="http://schemas.microsoft.com/office/drawing/2014/main" id="{E2A3660D-66BA-45FD-BD87-DF47703C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2" name="Rectangle 177">
              <a:extLst>
                <a:ext uri="{FF2B5EF4-FFF2-40B4-BE49-F238E27FC236}">
                  <a16:creationId xmlns:a16="http://schemas.microsoft.com/office/drawing/2014/main" id="{CF888B30-46C3-42EB-AE4E-1EC27398D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3" name="Group 178">
              <a:extLst>
                <a:ext uri="{FF2B5EF4-FFF2-40B4-BE49-F238E27FC236}">
                  <a16:creationId xmlns:a16="http://schemas.microsoft.com/office/drawing/2014/main" id="{56F71FC5-A6E5-4AD5-AF6D-58D642A9B0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9" name="AutoShape 179">
                <a:extLst>
                  <a:ext uri="{FF2B5EF4-FFF2-40B4-BE49-F238E27FC236}">
                    <a16:creationId xmlns:a16="http://schemas.microsoft.com/office/drawing/2014/main" id="{6AB2D7E5-7AC3-4894-83DC-E4B8A9B77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0" name="AutoShape 180">
                <a:extLst>
                  <a:ext uri="{FF2B5EF4-FFF2-40B4-BE49-F238E27FC236}">
                    <a16:creationId xmlns:a16="http://schemas.microsoft.com/office/drawing/2014/main" id="{18602417-D078-403B-B37E-D1A168221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4" name="Freeform 181">
              <a:extLst>
                <a:ext uri="{FF2B5EF4-FFF2-40B4-BE49-F238E27FC236}">
                  <a16:creationId xmlns:a16="http://schemas.microsoft.com/office/drawing/2014/main" id="{CF0AC416-F281-4AA0-9BC4-DA98F1665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5" name="Group 182">
              <a:extLst>
                <a:ext uri="{FF2B5EF4-FFF2-40B4-BE49-F238E27FC236}">
                  <a16:creationId xmlns:a16="http://schemas.microsoft.com/office/drawing/2014/main" id="{C55D9F1E-E05F-4D87-ABE1-20B06AAD82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7" name="AutoShape 183">
                <a:extLst>
                  <a:ext uri="{FF2B5EF4-FFF2-40B4-BE49-F238E27FC236}">
                    <a16:creationId xmlns:a16="http://schemas.microsoft.com/office/drawing/2014/main" id="{8789B139-946D-46F5-9AA7-642D755E9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" name="AutoShape 184">
                <a:extLst>
                  <a:ext uri="{FF2B5EF4-FFF2-40B4-BE49-F238E27FC236}">
                    <a16:creationId xmlns:a16="http://schemas.microsoft.com/office/drawing/2014/main" id="{ED217BF2-66F4-470A-B999-E4B573402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6" name="Rectangle 185">
              <a:extLst>
                <a:ext uri="{FF2B5EF4-FFF2-40B4-BE49-F238E27FC236}">
                  <a16:creationId xmlns:a16="http://schemas.microsoft.com/office/drawing/2014/main" id="{17F6C4D9-1D0C-4E9C-BB9C-1AD1ECE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7" name="Freeform 186">
              <a:extLst>
                <a:ext uri="{FF2B5EF4-FFF2-40B4-BE49-F238E27FC236}">
                  <a16:creationId xmlns:a16="http://schemas.microsoft.com/office/drawing/2014/main" id="{6561D3C6-2676-4F43-A7E3-CB382A73C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Freeform 187">
              <a:extLst>
                <a:ext uri="{FF2B5EF4-FFF2-40B4-BE49-F238E27FC236}">
                  <a16:creationId xmlns:a16="http://schemas.microsoft.com/office/drawing/2014/main" id="{B21CF96C-E762-4E57-8F4C-3694E05CB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188">
              <a:extLst>
                <a:ext uri="{FF2B5EF4-FFF2-40B4-BE49-F238E27FC236}">
                  <a16:creationId xmlns:a16="http://schemas.microsoft.com/office/drawing/2014/main" id="{F43B80C6-511B-4911-A5BC-5C9A09FEC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Freeform 189">
              <a:extLst>
                <a:ext uri="{FF2B5EF4-FFF2-40B4-BE49-F238E27FC236}">
                  <a16:creationId xmlns:a16="http://schemas.microsoft.com/office/drawing/2014/main" id="{8DC16A33-C2E5-4EAE-BE99-420AC4ECD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AutoShape 190">
              <a:extLst>
                <a:ext uri="{FF2B5EF4-FFF2-40B4-BE49-F238E27FC236}">
                  <a16:creationId xmlns:a16="http://schemas.microsoft.com/office/drawing/2014/main" id="{0A9C99E5-2B77-4E91-BA6D-369DBC042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AutoShape 191">
              <a:extLst>
                <a:ext uri="{FF2B5EF4-FFF2-40B4-BE49-F238E27FC236}">
                  <a16:creationId xmlns:a16="http://schemas.microsoft.com/office/drawing/2014/main" id="{60EA24F6-6687-4C08-87C5-A042F4AB0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3" name="Oval 192">
              <a:extLst>
                <a:ext uri="{FF2B5EF4-FFF2-40B4-BE49-F238E27FC236}">
                  <a16:creationId xmlns:a16="http://schemas.microsoft.com/office/drawing/2014/main" id="{DF30B6AD-255F-48EF-830E-5001064C7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Oval 193">
              <a:extLst>
                <a:ext uri="{FF2B5EF4-FFF2-40B4-BE49-F238E27FC236}">
                  <a16:creationId xmlns:a16="http://schemas.microsoft.com/office/drawing/2014/main" id="{41B31C50-53CE-4A0D-9DD4-9717F832F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5" name="Oval 194">
              <a:extLst>
                <a:ext uri="{FF2B5EF4-FFF2-40B4-BE49-F238E27FC236}">
                  <a16:creationId xmlns:a16="http://schemas.microsoft.com/office/drawing/2014/main" id="{E26F162C-9092-4A7E-B2C7-500327E27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6" name="Rectangle 195">
              <a:extLst>
                <a:ext uri="{FF2B5EF4-FFF2-40B4-BE49-F238E27FC236}">
                  <a16:creationId xmlns:a16="http://schemas.microsoft.com/office/drawing/2014/main" id="{7DA2DE0E-2018-4522-AFF7-72C12B66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25" name="Line 57">
            <a:extLst>
              <a:ext uri="{FF2B5EF4-FFF2-40B4-BE49-F238E27FC236}">
                <a16:creationId xmlns:a16="http://schemas.microsoft.com/office/drawing/2014/main" id="{A1B31854-B53C-42DF-9759-C0F5115C8E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9268" y="6213454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" name="Line 57">
            <a:extLst>
              <a:ext uri="{FF2B5EF4-FFF2-40B4-BE49-F238E27FC236}">
                <a16:creationId xmlns:a16="http://schemas.microsoft.com/office/drawing/2014/main" id="{0FC99EBA-4EC3-495D-BEA6-A878C05177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5096" y="5078306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" name="Line 57">
            <a:extLst>
              <a:ext uri="{FF2B5EF4-FFF2-40B4-BE49-F238E27FC236}">
                <a16:creationId xmlns:a16="http://schemas.microsoft.com/office/drawing/2014/main" id="{CD3D56C6-7C91-4CE8-A353-3CB8935580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33291" y="6216523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7153822-DC93-443A-96CB-872A312FC8A2}"/>
              </a:ext>
            </a:extLst>
          </p:cNvPr>
          <p:cNvGrpSpPr/>
          <p:nvPr/>
        </p:nvGrpSpPr>
        <p:grpSpPr>
          <a:xfrm>
            <a:off x="2312990" y="3652498"/>
            <a:ext cx="2851610" cy="946150"/>
            <a:chOff x="2749090" y="3427413"/>
            <a:chExt cx="2851610" cy="946150"/>
          </a:xfrm>
        </p:grpSpPr>
        <p:sp>
          <p:nvSpPr>
            <p:cNvPr id="129" name="Text Box 68">
              <a:extLst>
                <a:ext uri="{FF2B5EF4-FFF2-40B4-BE49-F238E27FC236}">
                  <a16:creationId xmlns:a16="http://schemas.microsoft.com/office/drawing/2014/main" id="{C1B331D7-701E-4B56-8438-28D0BAD3A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217">
              <a:extLst>
                <a:ext uri="{FF2B5EF4-FFF2-40B4-BE49-F238E27FC236}">
                  <a16:creationId xmlns:a16="http://schemas.microsoft.com/office/drawing/2014/main" id="{B76864F9-2EAE-43DE-BF40-210B82A0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Line 229">
              <a:extLst>
                <a:ext uri="{FF2B5EF4-FFF2-40B4-BE49-F238E27FC236}">
                  <a16:creationId xmlns:a16="http://schemas.microsoft.com/office/drawing/2014/main" id="{D3D5AE40-2617-44D5-B154-7D3A6FCF3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232">
              <a:extLst>
                <a:ext uri="{FF2B5EF4-FFF2-40B4-BE49-F238E27FC236}">
                  <a16:creationId xmlns:a16="http://schemas.microsoft.com/office/drawing/2014/main" id="{B5B9C2EA-6EC6-41C8-BF3F-965D64785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Text Box 233">
              <a:extLst>
                <a:ext uri="{FF2B5EF4-FFF2-40B4-BE49-F238E27FC236}">
                  <a16:creationId xmlns:a16="http://schemas.microsoft.com/office/drawing/2014/main" id="{79F824A4-DB79-4F52-92E3-49B361AD4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Line 234">
              <a:extLst>
                <a:ext uri="{FF2B5EF4-FFF2-40B4-BE49-F238E27FC236}">
                  <a16:creationId xmlns:a16="http://schemas.microsoft.com/office/drawing/2014/main" id="{94C45060-3572-4A0C-89EF-99FFEB239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235">
              <a:extLst>
                <a:ext uri="{FF2B5EF4-FFF2-40B4-BE49-F238E27FC236}">
                  <a16:creationId xmlns:a16="http://schemas.microsoft.com/office/drawing/2014/main" id="{7C5BD0C7-F0EA-4FB8-8098-B3FD322D3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AB3E423-E7E2-45B0-9EEB-CDEB9F805AFF}"/>
              </a:ext>
            </a:extLst>
          </p:cNvPr>
          <p:cNvGrpSpPr/>
          <p:nvPr/>
        </p:nvGrpSpPr>
        <p:grpSpPr>
          <a:xfrm>
            <a:off x="2477390" y="5444038"/>
            <a:ext cx="1938730" cy="1300181"/>
            <a:chOff x="2913490" y="5218953"/>
            <a:chExt cx="1938730" cy="1300181"/>
          </a:xfrm>
        </p:grpSpPr>
        <p:sp>
          <p:nvSpPr>
            <p:cNvPr id="137" name="Text Box 32">
              <a:extLst>
                <a:ext uri="{FF2B5EF4-FFF2-40B4-BE49-F238E27FC236}">
                  <a16:creationId xmlns:a16="http://schemas.microsoft.com/office/drawing/2014/main" id="{7A5C5A2B-AF30-434D-9517-ED533447F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138" name="Line 77">
              <a:extLst>
                <a:ext uri="{FF2B5EF4-FFF2-40B4-BE49-F238E27FC236}">
                  <a16:creationId xmlns:a16="http://schemas.microsoft.com/office/drawing/2014/main" id="{AA225BAF-03F0-4B70-935F-AD7BE18607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9BDAB1D-2D8A-4D15-8AE4-40B7B8AB0F82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EEB30F9-A4E1-495F-91FE-BF329238DF98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4DB8919-C25F-4D4D-B559-C395D99EB470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E7348AB-85A5-436A-AE9F-1675E51E25F2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1B86DE2-09E4-4073-88AE-75F04B6B9C9D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FF91EE2-B4A6-4D9D-BDD1-F755C3A165FB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DA0B6B6-AADE-4F3F-964B-321940627E81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9AA0361-05B3-4BE5-8DFB-F5098F688DE7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0A32830-0843-4F9B-B8F9-B78162F77BCF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Freeform 91">
            <a:extLst>
              <a:ext uri="{FF2B5EF4-FFF2-40B4-BE49-F238E27FC236}">
                <a16:creationId xmlns:a16="http://schemas.microsoft.com/office/drawing/2014/main" id="{73CFAF41-9BE8-485F-AA58-625302A87D14}"/>
              </a:ext>
            </a:extLst>
          </p:cNvPr>
          <p:cNvSpPr>
            <a:spLocks/>
          </p:cNvSpPr>
          <p:nvPr/>
        </p:nvSpPr>
        <p:spPr bwMode="auto">
          <a:xfrm>
            <a:off x="2367254" y="3884673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08FA15B-C24E-4BCF-9CD4-2EEFD037B636}"/>
              </a:ext>
            </a:extLst>
          </p:cNvPr>
          <p:cNvGrpSpPr/>
          <p:nvPr/>
        </p:nvGrpSpPr>
        <p:grpSpPr>
          <a:xfrm>
            <a:off x="1150491" y="4969009"/>
            <a:ext cx="4913849" cy="1346072"/>
            <a:chOff x="5641439" y="2685215"/>
            <a:chExt cx="4000500" cy="1028700"/>
          </a:xfrm>
        </p:grpSpPr>
        <p:sp>
          <p:nvSpPr>
            <p:cNvPr id="150" name="Oval 73">
              <a:extLst>
                <a:ext uri="{FF2B5EF4-FFF2-40B4-BE49-F238E27FC236}">
                  <a16:creationId xmlns:a16="http://schemas.microsoft.com/office/drawing/2014/main" id="{5DEB40DD-3091-46A0-A812-B5FB167E4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Freeform 90">
              <a:extLst>
                <a:ext uri="{FF2B5EF4-FFF2-40B4-BE49-F238E27FC236}">
                  <a16:creationId xmlns:a16="http://schemas.microsoft.com/office/drawing/2014/main" id="{64B8339D-6CC8-4EF9-8BA6-581C1A88A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39B3B4E-5932-4E56-B9BF-C9816C4D785A}"/>
              </a:ext>
            </a:extLst>
          </p:cNvPr>
          <p:cNvGrpSpPr/>
          <p:nvPr/>
        </p:nvGrpSpPr>
        <p:grpSpPr>
          <a:xfrm>
            <a:off x="2853550" y="5561860"/>
            <a:ext cx="2124396" cy="604097"/>
            <a:chOff x="3289650" y="5336775"/>
            <a:chExt cx="2124396" cy="604097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E7D62BA-23C0-4FC5-81D7-9FA1AD867F4B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C1CB1FD-4944-4FB0-BD41-126EA421FC76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155" name="Rectangle 235">
            <a:extLst>
              <a:ext uri="{FF2B5EF4-FFF2-40B4-BE49-F238E27FC236}">
                <a16:creationId xmlns:a16="http://schemas.microsoft.com/office/drawing/2014/main" id="{6297140A-7C0F-49B0-8469-0A72B0947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150" y="4071598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6" name="Text Box 236">
            <a:extLst>
              <a:ext uri="{FF2B5EF4-FFF2-40B4-BE49-F238E27FC236}">
                <a16:creationId xmlns:a16="http://schemas.microsoft.com/office/drawing/2014/main" id="{FFB00172-465B-4AC7-A763-8C8854881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763" y="4986204"/>
            <a:ext cx="1768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free buffer space!</a:t>
            </a:r>
          </a:p>
        </p:txBody>
      </p:sp>
      <p:sp>
        <p:nvSpPr>
          <p:cNvPr id="157" name="Rectangle 237">
            <a:extLst>
              <a:ext uri="{FF2B5EF4-FFF2-40B4-BE49-F238E27FC236}">
                <a16:creationId xmlns:a16="http://schemas.microsoft.com/office/drawing/2014/main" id="{0FB0EFD7-8E94-4F18-8C24-8FE9ED43C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150" y="4070010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8" name="Rectangle 264">
            <a:extLst>
              <a:ext uri="{FF2B5EF4-FFF2-40B4-BE49-F238E27FC236}">
                <a16:creationId xmlns:a16="http://schemas.microsoft.com/office/drawing/2014/main" id="{408CABE8-7D62-41D9-8C70-D76471567E49}"/>
              </a:ext>
            </a:extLst>
          </p:cNvPr>
          <p:cNvSpPr txBox="1">
            <a:spLocks noChangeArrowheads="1"/>
          </p:cNvSpPr>
          <p:nvPr/>
        </p:nvSpPr>
        <p:spPr>
          <a:xfrm>
            <a:off x="164213" y="1448144"/>
            <a:ext cx="6390848" cy="213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Idealization: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perfect knowledge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packets can be lost (dropped at router) due  to full buffers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knows when packet has been dropped: only resends if packet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be lost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D7DC3BE-ECFC-48FE-B420-174E24B7797A}"/>
              </a:ext>
            </a:extLst>
          </p:cNvPr>
          <p:cNvGrpSpPr/>
          <p:nvPr/>
        </p:nvGrpSpPr>
        <p:grpSpPr>
          <a:xfrm>
            <a:off x="9603511" y="2218492"/>
            <a:ext cx="1866837" cy="1277498"/>
            <a:chOff x="10039611" y="1800903"/>
            <a:chExt cx="1866837" cy="1277498"/>
          </a:xfrm>
        </p:grpSpPr>
        <p:sp>
          <p:nvSpPr>
            <p:cNvPr id="160" name="Text Box 252">
              <a:extLst>
                <a:ext uri="{FF2B5EF4-FFF2-40B4-BE49-F238E27FC236}">
                  <a16:creationId xmlns:a16="http://schemas.microsoft.com/office/drawing/2014/main" id="{390995B2-51B5-4ABB-94F3-158795735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8717" y="2099672"/>
              <a:ext cx="1717731" cy="9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when sending at R/2, some packets are needed retransmissions</a:t>
              </a:r>
            </a:p>
          </p:txBody>
        </p:sp>
        <p:sp>
          <p:nvSpPr>
            <p:cNvPr id="161" name="Line 253">
              <a:extLst>
                <a:ext uri="{FF2B5EF4-FFF2-40B4-BE49-F238E27FC236}">
                  <a16:creationId xmlns:a16="http://schemas.microsoft.com/office/drawing/2014/main" id="{8831BFC5-2B44-4FAA-9D58-6AC6EA8C4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39611" y="1800903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CA3F1A2-CCF3-4DDB-AB88-1946513B66D2}"/>
              </a:ext>
            </a:extLst>
          </p:cNvPr>
          <p:cNvGrpSpPr/>
          <p:nvPr/>
        </p:nvGrpSpPr>
        <p:grpSpPr>
          <a:xfrm>
            <a:off x="6925353" y="1617769"/>
            <a:ext cx="3100386" cy="2791471"/>
            <a:chOff x="10662918" y="1488938"/>
            <a:chExt cx="3100386" cy="2791471"/>
          </a:xfrm>
        </p:grpSpPr>
        <p:sp>
          <p:nvSpPr>
            <p:cNvPr id="163" name="Freeform 245">
              <a:extLst>
                <a:ext uri="{FF2B5EF4-FFF2-40B4-BE49-F238E27FC236}">
                  <a16:creationId xmlns:a16="http://schemas.microsoft.com/office/drawing/2014/main" id="{246488F4-8D5E-4A1A-AB6E-B41B29A1C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180" y="2035401"/>
              <a:ext cx="2024019" cy="1604948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-125" y="9688"/>
                    <a:pt x="7233" y="1532"/>
                  </a:cubicBezTo>
                  <a:cubicBezTo>
                    <a:pt x="7865" y="929"/>
                    <a:pt x="8381" y="338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4" name="Group 246">
              <a:extLst>
                <a:ext uri="{FF2B5EF4-FFF2-40B4-BE49-F238E27FC236}">
                  <a16:creationId xmlns:a16="http://schemas.microsoft.com/office/drawing/2014/main" id="{0844A063-E7BE-4911-A943-3926D90873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77700" y="3606746"/>
              <a:ext cx="458788" cy="400051"/>
              <a:chOff x="3583" y="1761"/>
              <a:chExt cx="289" cy="252"/>
            </a:xfrm>
          </p:grpSpPr>
          <p:sp>
            <p:nvSpPr>
              <p:cNvPr id="179" name="Text Box 247">
                <a:extLst>
                  <a:ext uri="{FF2B5EF4-FFF2-40B4-BE49-F238E27FC236}">
                    <a16:creationId xmlns:a16="http://schemas.microsoft.com/office/drawing/2014/main" id="{D69E536E-518C-4524-A5C2-47175A9332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28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Arial" charset="0"/>
                  </a:rPr>
                  <a:t>l</a:t>
                </a:r>
                <a:r>
                  <a:rPr kumimoji="0" lang="en-US" sz="20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in</a:t>
                </a:r>
                <a:endPara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0" name="Line 248">
                <a:extLst>
                  <a:ext uri="{FF2B5EF4-FFF2-40B4-BE49-F238E27FC236}">
                    <a16:creationId xmlns:a16="http://schemas.microsoft.com/office/drawing/2014/main" id="{3F109D80-C120-4CF0-B812-3FD8C5ECF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65" name="Line 278">
              <a:extLst>
                <a:ext uri="{FF2B5EF4-FFF2-40B4-BE49-F238E27FC236}">
                  <a16:creationId xmlns:a16="http://schemas.microsoft.com/office/drawing/2014/main" id="{F01C0A95-D43C-475D-97AF-F38C4A746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7134" y="1488938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6" name="Line 280">
              <a:extLst>
                <a:ext uri="{FF2B5EF4-FFF2-40B4-BE49-F238E27FC236}">
                  <a16:creationId xmlns:a16="http://schemas.microsoft.com/office/drawing/2014/main" id="{FD384960-3ADE-473D-9E41-5ABEA51904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4022" y="1725252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Freeform 281">
              <a:extLst>
                <a:ext uri="{FF2B5EF4-FFF2-40B4-BE49-F238E27FC236}">
                  <a16:creationId xmlns:a16="http://schemas.microsoft.com/office/drawing/2014/main" id="{02B6EBD4-5007-4EC0-ACF0-75C5D8AC4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891" y="1666173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Line 282">
              <a:extLst>
                <a:ext uri="{FF2B5EF4-FFF2-40B4-BE49-F238E27FC236}">
                  <a16:creationId xmlns:a16="http://schemas.microsoft.com/office/drawing/2014/main" id="{6C003CE2-301D-4ACE-92B9-1EA19B5FA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20974" y="1666173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9" name="Line 283">
              <a:extLst>
                <a:ext uri="{FF2B5EF4-FFF2-40B4-BE49-F238E27FC236}">
                  <a16:creationId xmlns:a16="http://schemas.microsoft.com/office/drawing/2014/main" id="{607F7EDF-035D-4CB1-ABA6-F11A95771F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8401" y="3647986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0" name="Text Box 284">
              <a:extLst>
                <a:ext uri="{FF2B5EF4-FFF2-40B4-BE49-F238E27FC236}">
                  <a16:creationId xmlns:a16="http://schemas.microsoft.com/office/drawing/2014/main" id="{F241209A-FFFD-4574-9743-EFC895D5E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2918" y="1491652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71" name="Text Box 286">
              <a:extLst>
                <a:ext uri="{FF2B5EF4-FFF2-40B4-BE49-F238E27FC236}">
                  <a16:creationId xmlns:a16="http://schemas.microsoft.com/office/drawing/2014/main" id="{C4BEA387-065F-45CF-A1E1-DA6FEAB1C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693131" y="1620961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172" name="Line 288">
              <a:extLst>
                <a:ext uri="{FF2B5EF4-FFF2-40B4-BE49-F238E27FC236}">
                  <a16:creationId xmlns:a16="http://schemas.microsoft.com/office/drawing/2014/main" id="{03C3EFD9-673C-49B8-ABC0-3DD20216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0864" y="1668859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2C59215-7A2F-4156-A26B-F957B56DCC3D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1" y="3626318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C22F96A-747A-43FC-872F-651901E72239}"/>
                </a:ext>
              </a:extLst>
            </p:cNvPr>
            <p:cNvSpPr txBox="1"/>
            <p:nvPr/>
          </p:nvSpPr>
          <p:spPr>
            <a:xfrm rot="16200000">
              <a:off x="10440763" y="2708058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throughput: 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B3A96E8-8FD2-4511-9333-6618E885D07C}"/>
                </a:ext>
              </a:extLst>
            </p:cNvPr>
            <p:cNvSpPr/>
            <p:nvPr/>
          </p:nvSpPr>
          <p:spPr>
            <a:xfrm>
              <a:off x="13195300" y="1625600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Text Box 285">
              <a:extLst>
                <a:ext uri="{FF2B5EF4-FFF2-40B4-BE49-F238E27FC236}">
                  <a16:creationId xmlns:a16="http://schemas.microsoft.com/office/drawing/2014/main" id="{8FF0FC2D-F5C7-4614-9015-31D2626CE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48181" y="3764815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306A7D5-46B2-4D18-97E1-13CE231C4534}"/>
                </a:ext>
              </a:extLst>
            </p:cNvPr>
            <p:cNvSpPr/>
            <p:nvPr/>
          </p:nvSpPr>
          <p:spPr>
            <a:xfrm>
              <a:off x="13213792" y="1978681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Line 288">
              <a:extLst>
                <a:ext uri="{FF2B5EF4-FFF2-40B4-BE49-F238E27FC236}">
                  <a16:creationId xmlns:a16="http://schemas.microsoft.com/office/drawing/2014/main" id="{055D6122-237D-408B-86E7-DBCC784BC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1558" y="2061890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4A8655C-C049-4157-82C1-A3F4E9559CE3}"/>
              </a:ext>
            </a:extLst>
          </p:cNvPr>
          <p:cNvSpPr/>
          <p:nvPr/>
        </p:nvSpPr>
        <p:spPr>
          <a:xfrm rot="19191287">
            <a:off x="7446991" y="3006786"/>
            <a:ext cx="1203158" cy="529390"/>
          </a:xfrm>
          <a:prstGeom prst="ellipse">
            <a:avLst/>
          </a:prstGeom>
          <a:noFill/>
          <a:ln w="25400">
            <a:solidFill>
              <a:srgbClr val="001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458463AB-560D-4889-999C-E5AE0A115632}"/>
              </a:ext>
            </a:extLst>
          </p:cNvPr>
          <p:cNvSpPr/>
          <p:nvPr/>
        </p:nvSpPr>
        <p:spPr>
          <a:xfrm>
            <a:off x="9141037" y="1639998"/>
            <a:ext cx="866274" cy="866274"/>
          </a:xfrm>
          <a:prstGeom prst="ellipse">
            <a:avLst/>
          </a:prstGeom>
          <a:noFill/>
          <a:ln w="28575">
            <a:solidFill>
              <a:srgbClr val="001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5AFBCD0-676B-4913-B4E2-28B78FBCCC98}"/>
              </a:ext>
            </a:extLst>
          </p:cNvPr>
          <p:cNvGrpSpPr/>
          <p:nvPr/>
        </p:nvGrpSpPr>
        <p:grpSpPr>
          <a:xfrm>
            <a:off x="9612676" y="1793762"/>
            <a:ext cx="1915427" cy="480131"/>
            <a:chOff x="10048776" y="1376173"/>
            <a:chExt cx="1915427" cy="480131"/>
          </a:xfrm>
          <a:solidFill>
            <a:schemeClr val="bg1"/>
          </a:solidFill>
        </p:grpSpPr>
        <p:sp>
          <p:nvSpPr>
            <p:cNvPr id="184" name="Right Brace 183">
              <a:extLst>
                <a:ext uri="{FF2B5EF4-FFF2-40B4-BE49-F238E27FC236}">
                  <a16:creationId xmlns:a16="http://schemas.microsoft.com/office/drawing/2014/main" id="{AD580A0F-566C-4C02-9CF4-5EB8E0015045}"/>
                </a:ext>
              </a:extLst>
            </p:cNvPr>
            <p:cNvSpPr/>
            <p:nvPr/>
          </p:nvSpPr>
          <p:spPr>
            <a:xfrm>
              <a:off x="10048776" y="1414914"/>
              <a:ext cx="144379" cy="336885"/>
            </a:xfrm>
            <a:prstGeom prst="rightBrac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Text Box 252">
              <a:extLst>
                <a:ext uri="{FF2B5EF4-FFF2-40B4-BE49-F238E27FC236}">
                  <a16:creationId xmlns:a16="http://schemas.microsoft.com/office/drawing/2014/main" id="{B21363B5-E892-4CFE-BEFE-CC7179834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612" y="1376173"/>
              <a:ext cx="1815591" cy="4801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“wasted” capacity due to retransmissions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56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02383 -2.22222E-6 L 0.02383 0.14584 L 0.08542 0.14584 L 0.05716 0.20625 L 0.16237 0.20625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2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37 0.20625 L 0.19492 0.20648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25 0.20648 L 0.25221 0.20648 L 0.29661 0.11597 L 0.35755 0.12084 L 0.35755 -0.01111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0"/>
                            </p:stCondLst>
                            <p:childTnLst>
                              <p:par>
                                <p:cTn id="22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5" grpId="1" animBg="1"/>
      <p:bldP spid="155" grpId="2" animBg="1"/>
      <p:bldP spid="155" grpId="3" animBg="1"/>
      <p:bldP spid="156" grpId="0"/>
      <p:bldP spid="157" grpId="0" animBg="1"/>
      <p:bldP spid="181" grpId="0" animBg="1"/>
      <p:bldP spid="181" grpId="1" animBg="1"/>
      <p:bldP spid="18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Causes/costs of congestion: scenario 2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6F970252-9222-4D64-B345-FFB168C507EB}"/>
              </a:ext>
            </a:extLst>
          </p:cNvPr>
          <p:cNvSpPr>
            <a:spLocks/>
          </p:cNvSpPr>
          <p:nvPr/>
        </p:nvSpPr>
        <p:spPr bwMode="auto">
          <a:xfrm>
            <a:off x="6482742" y="5206763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3BADDE-C732-46D7-824C-6E214F49BDE1}"/>
              </a:ext>
            </a:extLst>
          </p:cNvPr>
          <p:cNvGrpSpPr/>
          <p:nvPr/>
        </p:nvGrpSpPr>
        <p:grpSpPr>
          <a:xfrm>
            <a:off x="5785201" y="5221005"/>
            <a:ext cx="720732" cy="1182930"/>
            <a:chOff x="10910965" y="2513124"/>
            <a:chExt cx="586768" cy="9040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2AB231-0BFC-4275-BADA-DE16EEBE23F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8198E0-3067-4113-8BC8-36DDA7568F1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6D80A2-5780-4FF3-9A2B-D8D191AD8B6D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944588-5E3C-4D91-A1B7-E3FD2F585AB9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891ED7-8838-487E-A857-DC11DF4DA271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9">
            <a:extLst>
              <a:ext uri="{FF2B5EF4-FFF2-40B4-BE49-F238E27FC236}">
                <a16:creationId xmlns:a16="http://schemas.microsoft.com/office/drawing/2014/main" id="{ABDBA8CE-F5CB-4FAD-9CD7-E313A954F671}"/>
              </a:ext>
            </a:extLst>
          </p:cNvPr>
          <p:cNvSpPr>
            <a:spLocks/>
          </p:cNvSpPr>
          <p:nvPr/>
        </p:nvSpPr>
        <p:spPr bwMode="auto">
          <a:xfrm flipH="1">
            <a:off x="1380487" y="3712587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B872C8-F2F4-4716-BEE2-78CAAA9BC897}"/>
              </a:ext>
            </a:extLst>
          </p:cNvPr>
          <p:cNvGrpSpPr/>
          <p:nvPr/>
        </p:nvGrpSpPr>
        <p:grpSpPr>
          <a:xfrm>
            <a:off x="814444" y="4880647"/>
            <a:ext cx="720732" cy="1182930"/>
            <a:chOff x="10910965" y="2513124"/>
            <a:chExt cx="586768" cy="90402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7D8C5A-780C-40F5-BC46-C6F95AA4791A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4D2CD3B-0F6A-4A06-B057-EE3971EB79AB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43E2F28-3138-4CA2-A45B-60F569806209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9DD300F-3B77-430A-BFFB-42ABD2CA475E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60718C-DF1B-435E-BC4D-B3548D67E68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6F4B92-5285-42D0-AA26-E352B80EEF64}"/>
              </a:ext>
            </a:extLst>
          </p:cNvPr>
          <p:cNvGrpSpPr/>
          <p:nvPr/>
        </p:nvGrpSpPr>
        <p:grpSpPr>
          <a:xfrm>
            <a:off x="1890810" y="3718040"/>
            <a:ext cx="720732" cy="1182930"/>
            <a:chOff x="10910965" y="2513124"/>
            <a:chExt cx="586768" cy="90402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33038C-321B-4DD1-BEE1-A6ED38262DA9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DB02CC-F7DE-4987-B42D-1EBAC15BC17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A30947-4F49-4243-9379-E447750610FE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0570FF3-20A7-478C-9723-645809E9EB6B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D4087C-6578-4343-B034-2A79362F6A7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Freeform 6">
            <a:extLst>
              <a:ext uri="{FF2B5EF4-FFF2-40B4-BE49-F238E27FC236}">
                <a16:creationId xmlns:a16="http://schemas.microsoft.com/office/drawing/2014/main" id="{15353345-0DD4-4D53-B04E-847E133A180F}"/>
              </a:ext>
            </a:extLst>
          </p:cNvPr>
          <p:cNvSpPr>
            <a:spLocks/>
          </p:cNvSpPr>
          <p:nvPr/>
        </p:nvSpPr>
        <p:spPr bwMode="auto">
          <a:xfrm>
            <a:off x="6944878" y="3896418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9C6266-073E-4996-B19D-9F4110D9FD63}"/>
              </a:ext>
            </a:extLst>
          </p:cNvPr>
          <p:cNvGrpSpPr/>
          <p:nvPr/>
        </p:nvGrpSpPr>
        <p:grpSpPr>
          <a:xfrm>
            <a:off x="6234684" y="3864838"/>
            <a:ext cx="720732" cy="1182930"/>
            <a:chOff x="10910965" y="2513124"/>
            <a:chExt cx="586768" cy="90402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D801804-03A1-43DE-81EB-69CE55A74956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FAC996F-3AB2-434D-8B23-38D0C8A59B57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860AEE-58F8-4468-8867-18DD2D7FBCAA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C0E4304-5D64-4A6A-A3F4-8E34480D2CE1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DB3C2D5-E6F4-4B6F-94A8-6C216C788988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54D091-4754-40AC-988C-D47994B9C6FA}"/>
              </a:ext>
            </a:extLst>
          </p:cNvPr>
          <p:cNvGrpSpPr/>
          <p:nvPr/>
        </p:nvGrpSpPr>
        <p:grpSpPr>
          <a:xfrm>
            <a:off x="3306462" y="5230594"/>
            <a:ext cx="1286871" cy="734927"/>
            <a:chOff x="7493876" y="2774731"/>
            <a:chExt cx="1481958" cy="894622"/>
          </a:xfrm>
        </p:grpSpPr>
        <p:sp>
          <p:nvSpPr>
            <p:cNvPr id="38" name="Freeform 459">
              <a:extLst>
                <a:ext uri="{FF2B5EF4-FFF2-40B4-BE49-F238E27FC236}">
                  <a16:creationId xmlns:a16="http://schemas.microsoft.com/office/drawing/2014/main" id="{CCEE4E7F-2208-4D4B-8A77-DABAFA734B5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8F009AC-53CC-47B2-9B18-0075415C993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9D773D9-3290-4701-8683-E447EA98562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" name="Freeform 462">
                <a:extLst>
                  <a:ext uri="{FF2B5EF4-FFF2-40B4-BE49-F238E27FC236}">
                    <a16:creationId xmlns:a16="http://schemas.microsoft.com/office/drawing/2014/main" id="{7B2BC1A4-EF36-4CB3-95DF-E900A38FF11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463">
                <a:extLst>
                  <a:ext uri="{FF2B5EF4-FFF2-40B4-BE49-F238E27FC236}">
                    <a16:creationId xmlns:a16="http://schemas.microsoft.com/office/drawing/2014/main" id="{66725D80-073C-4D3E-AF86-6E9B5568458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464">
                <a:extLst>
                  <a:ext uri="{FF2B5EF4-FFF2-40B4-BE49-F238E27FC236}">
                    <a16:creationId xmlns:a16="http://schemas.microsoft.com/office/drawing/2014/main" id="{E476C157-084E-403E-BFE5-0E25AA2930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465">
                <a:extLst>
                  <a:ext uri="{FF2B5EF4-FFF2-40B4-BE49-F238E27FC236}">
                    <a16:creationId xmlns:a16="http://schemas.microsoft.com/office/drawing/2014/main" id="{FB87A0C6-5173-456A-9099-5B42EC5ED3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" name="Group 124">
            <a:extLst>
              <a:ext uri="{FF2B5EF4-FFF2-40B4-BE49-F238E27FC236}">
                <a16:creationId xmlns:a16="http://schemas.microsoft.com/office/drawing/2014/main" id="{4082EED3-C81E-432F-A689-6E2700B33516}"/>
              </a:ext>
            </a:extLst>
          </p:cNvPr>
          <p:cNvGrpSpPr>
            <a:grpSpLocks/>
          </p:cNvGrpSpPr>
          <p:nvPr/>
        </p:nvGrpSpPr>
        <p:grpSpPr bwMode="auto">
          <a:xfrm>
            <a:off x="853187" y="4074069"/>
            <a:ext cx="645431" cy="569172"/>
            <a:chOff x="-44" y="1473"/>
            <a:chExt cx="981" cy="1105"/>
          </a:xfrm>
        </p:grpSpPr>
        <p:pic>
          <p:nvPicPr>
            <p:cNvPr id="46" name="Picture 125" descr="desktop_computer_stylized_medium">
              <a:extLst>
                <a:ext uri="{FF2B5EF4-FFF2-40B4-BE49-F238E27FC236}">
                  <a16:creationId xmlns:a16="http://schemas.microsoft.com/office/drawing/2014/main" id="{8B43E453-55B6-4F66-8E87-578F2F084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126">
              <a:extLst>
                <a:ext uri="{FF2B5EF4-FFF2-40B4-BE49-F238E27FC236}">
                  <a16:creationId xmlns:a16="http://schemas.microsoft.com/office/drawing/2014/main" id="{6D94DE48-E61F-454B-995B-5C36DFEE39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8" name="Freeform 12">
            <a:extLst>
              <a:ext uri="{FF2B5EF4-FFF2-40B4-BE49-F238E27FC236}">
                <a16:creationId xmlns:a16="http://schemas.microsoft.com/office/drawing/2014/main" id="{F16EB5E0-22A0-422A-99AE-83E1EEE75942}"/>
              </a:ext>
            </a:extLst>
          </p:cNvPr>
          <p:cNvSpPr>
            <a:spLocks/>
          </p:cNvSpPr>
          <p:nvPr/>
        </p:nvSpPr>
        <p:spPr bwMode="auto">
          <a:xfrm flipH="1">
            <a:off x="513976" y="4878555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Line 33">
            <a:extLst>
              <a:ext uri="{FF2B5EF4-FFF2-40B4-BE49-F238E27FC236}">
                <a16:creationId xmlns:a16="http://schemas.microsoft.com/office/drawing/2014/main" id="{9F492265-45D7-4C1B-82A0-17DB2261D4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1332" y="5053045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 Box 42">
            <a:extLst>
              <a:ext uri="{FF2B5EF4-FFF2-40B4-BE49-F238E27FC236}">
                <a16:creationId xmlns:a16="http://schemas.microsoft.com/office/drawing/2014/main" id="{4318039F-1DE2-4341-85A0-F0F9B06DD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82" y="3726766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52">
            <a:extLst>
              <a:ext uri="{FF2B5EF4-FFF2-40B4-BE49-F238E27FC236}">
                <a16:creationId xmlns:a16="http://schemas.microsoft.com/office/drawing/2014/main" id="{DBA8B544-B678-41D6-B62B-8F0544F04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01" y="6250437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Line 53">
            <a:extLst>
              <a:ext uri="{FF2B5EF4-FFF2-40B4-BE49-F238E27FC236}">
                <a16:creationId xmlns:a16="http://schemas.microsoft.com/office/drawing/2014/main" id="{AF11021B-CE53-4E96-B51D-C6959D9680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38014" y="5576518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Line 54">
            <a:extLst>
              <a:ext uri="{FF2B5EF4-FFF2-40B4-BE49-F238E27FC236}">
                <a16:creationId xmlns:a16="http://schemas.microsoft.com/office/drawing/2014/main" id="{804C7C9A-D53B-4E72-9B72-09B3A85416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26953" y="5576518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Line 55">
            <a:extLst>
              <a:ext uri="{FF2B5EF4-FFF2-40B4-BE49-F238E27FC236}">
                <a16:creationId xmlns:a16="http://schemas.microsoft.com/office/drawing/2014/main" id="{1DD0A20E-665F-4FAD-9BF9-F0D0B41ABA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9048" y="5053045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Line 57">
            <a:extLst>
              <a:ext uri="{FF2B5EF4-FFF2-40B4-BE49-F238E27FC236}">
                <a16:creationId xmlns:a16="http://schemas.microsoft.com/office/drawing/2014/main" id="{11969FF9-675D-44D7-9A0F-1D9916AA62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1421" y="50532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6" name="Group 127">
            <a:extLst>
              <a:ext uri="{FF2B5EF4-FFF2-40B4-BE49-F238E27FC236}">
                <a16:creationId xmlns:a16="http://schemas.microsoft.com/office/drawing/2014/main" id="{53F09D07-3FEC-49C9-B5BF-BF88EBA818A5}"/>
              </a:ext>
            </a:extLst>
          </p:cNvPr>
          <p:cNvGrpSpPr>
            <a:grpSpLocks/>
          </p:cNvGrpSpPr>
          <p:nvPr/>
        </p:nvGrpSpPr>
        <p:grpSpPr bwMode="auto">
          <a:xfrm>
            <a:off x="7067724" y="4670827"/>
            <a:ext cx="284691" cy="577481"/>
            <a:chOff x="4140" y="429"/>
            <a:chExt cx="1425" cy="2396"/>
          </a:xfrm>
        </p:grpSpPr>
        <p:sp>
          <p:nvSpPr>
            <p:cNvPr id="57" name="Freeform 128">
              <a:extLst>
                <a:ext uri="{FF2B5EF4-FFF2-40B4-BE49-F238E27FC236}">
                  <a16:creationId xmlns:a16="http://schemas.microsoft.com/office/drawing/2014/main" id="{64B8B0E2-B350-4F2C-B997-E9DB81F3D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129">
              <a:extLst>
                <a:ext uri="{FF2B5EF4-FFF2-40B4-BE49-F238E27FC236}">
                  <a16:creationId xmlns:a16="http://schemas.microsoft.com/office/drawing/2014/main" id="{D1F2CFF9-2889-4D89-9BD3-296D97CD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" name="Freeform 130">
              <a:extLst>
                <a:ext uri="{FF2B5EF4-FFF2-40B4-BE49-F238E27FC236}">
                  <a16:creationId xmlns:a16="http://schemas.microsoft.com/office/drawing/2014/main" id="{488CB0BD-DC11-4E68-BF55-56490751C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Freeform 131">
              <a:extLst>
                <a:ext uri="{FF2B5EF4-FFF2-40B4-BE49-F238E27FC236}">
                  <a16:creationId xmlns:a16="http://schemas.microsoft.com/office/drawing/2014/main" id="{0108D73F-34C6-4438-892E-3B957FB10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Rectangle 132">
              <a:extLst>
                <a:ext uri="{FF2B5EF4-FFF2-40B4-BE49-F238E27FC236}">
                  <a16:creationId xmlns:a16="http://schemas.microsoft.com/office/drawing/2014/main" id="{034B128C-8566-440C-A398-47D726DB7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2" name="Group 133">
              <a:extLst>
                <a:ext uri="{FF2B5EF4-FFF2-40B4-BE49-F238E27FC236}">
                  <a16:creationId xmlns:a16="http://schemas.microsoft.com/office/drawing/2014/main" id="{756D00E9-7F6A-4ECA-A404-349C0E180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" name="AutoShape 134">
                <a:extLst>
                  <a:ext uri="{FF2B5EF4-FFF2-40B4-BE49-F238E27FC236}">
                    <a16:creationId xmlns:a16="http://schemas.microsoft.com/office/drawing/2014/main" id="{B986E6F2-485F-4B1B-B7EB-5F7C3C12D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8" name="AutoShape 135">
                <a:extLst>
                  <a:ext uri="{FF2B5EF4-FFF2-40B4-BE49-F238E27FC236}">
                    <a16:creationId xmlns:a16="http://schemas.microsoft.com/office/drawing/2014/main" id="{19C1EE33-356C-4D2C-A80A-43E6D8F0A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0766AA00-B8D2-4191-9E6A-EBC8407E1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4" name="Group 137">
              <a:extLst>
                <a:ext uri="{FF2B5EF4-FFF2-40B4-BE49-F238E27FC236}">
                  <a16:creationId xmlns:a16="http://schemas.microsoft.com/office/drawing/2014/main" id="{3B5F3854-585F-4D5A-B8B5-15398B6970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5" name="AutoShape 138">
                <a:extLst>
                  <a:ext uri="{FF2B5EF4-FFF2-40B4-BE49-F238E27FC236}">
                    <a16:creationId xmlns:a16="http://schemas.microsoft.com/office/drawing/2014/main" id="{8A1AFC35-6C29-4835-981F-B725B0510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6" name="AutoShape 139">
                <a:extLst>
                  <a:ext uri="{FF2B5EF4-FFF2-40B4-BE49-F238E27FC236}">
                    <a16:creationId xmlns:a16="http://schemas.microsoft.com/office/drawing/2014/main" id="{715E04B7-8B8A-452B-8B0C-FB857B87C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5" name="Rectangle 140">
              <a:extLst>
                <a:ext uri="{FF2B5EF4-FFF2-40B4-BE49-F238E27FC236}">
                  <a16:creationId xmlns:a16="http://schemas.microsoft.com/office/drawing/2014/main" id="{7A8364E6-4AC4-4684-85A1-567AF7B56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Rectangle 141">
              <a:extLst>
                <a:ext uri="{FF2B5EF4-FFF2-40B4-BE49-F238E27FC236}">
                  <a16:creationId xmlns:a16="http://schemas.microsoft.com/office/drawing/2014/main" id="{F254A2C4-E6C8-427E-A5A0-CB92D9B5F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7" name="Group 142">
              <a:extLst>
                <a:ext uri="{FF2B5EF4-FFF2-40B4-BE49-F238E27FC236}">
                  <a16:creationId xmlns:a16="http://schemas.microsoft.com/office/drawing/2014/main" id="{A301D7F4-8CDB-4522-86D0-FD36D72284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" name="AutoShape 143">
                <a:extLst>
                  <a:ext uri="{FF2B5EF4-FFF2-40B4-BE49-F238E27FC236}">
                    <a16:creationId xmlns:a16="http://schemas.microsoft.com/office/drawing/2014/main" id="{F49A581C-BE6C-4C57-B074-363090660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4" name="AutoShape 144">
                <a:extLst>
                  <a:ext uri="{FF2B5EF4-FFF2-40B4-BE49-F238E27FC236}">
                    <a16:creationId xmlns:a16="http://schemas.microsoft.com/office/drawing/2014/main" id="{2BD01823-C4C4-46BA-841A-4256DE278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8" name="Freeform 145">
              <a:extLst>
                <a:ext uri="{FF2B5EF4-FFF2-40B4-BE49-F238E27FC236}">
                  <a16:creationId xmlns:a16="http://schemas.microsoft.com/office/drawing/2014/main" id="{695DC28C-50A5-434D-86C3-F4289BAD9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" name="Group 146">
              <a:extLst>
                <a:ext uri="{FF2B5EF4-FFF2-40B4-BE49-F238E27FC236}">
                  <a16:creationId xmlns:a16="http://schemas.microsoft.com/office/drawing/2014/main" id="{2DEA3946-3BBE-415E-B56A-8F596731C0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1" name="AutoShape 147">
                <a:extLst>
                  <a:ext uri="{FF2B5EF4-FFF2-40B4-BE49-F238E27FC236}">
                    <a16:creationId xmlns:a16="http://schemas.microsoft.com/office/drawing/2014/main" id="{E1455D10-0B13-4E59-8C94-290B60411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AutoShape 148">
                <a:extLst>
                  <a:ext uri="{FF2B5EF4-FFF2-40B4-BE49-F238E27FC236}">
                    <a16:creationId xmlns:a16="http://schemas.microsoft.com/office/drawing/2014/main" id="{6E133F8F-1374-4FE0-9BAB-9ECA215DE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0" name="Rectangle 149">
              <a:extLst>
                <a:ext uri="{FF2B5EF4-FFF2-40B4-BE49-F238E27FC236}">
                  <a16:creationId xmlns:a16="http://schemas.microsoft.com/office/drawing/2014/main" id="{D747F00A-7376-4D94-8F5E-FE3FC9B52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1" name="Freeform 150">
              <a:extLst>
                <a:ext uri="{FF2B5EF4-FFF2-40B4-BE49-F238E27FC236}">
                  <a16:creationId xmlns:a16="http://schemas.microsoft.com/office/drawing/2014/main" id="{112189AE-A037-44D1-8D00-73EA9D504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Freeform 151">
              <a:extLst>
                <a:ext uri="{FF2B5EF4-FFF2-40B4-BE49-F238E27FC236}">
                  <a16:creationId xmlns:a16="http://schemas.microsoft.com/office/drawing/2014/main" id="{52D37F0A-968B-4E78-A043-14F160CB6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Oval 152">
              <a:extLst>
                <a:ext uri="{FF2B5EF4-FFF2-40B4-BE49-F238E27FC236}">
                  <a16:creationId xmlns:a16="http://schemas.microsoft.com/office/drawing/2014/main" id="{0B57945C-4C2E-45C6-9C6A-03A854489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4" name="Freeform 153">
              <a:extLst>
                <a:ext uri="{FF2B5EF4-FFF2-40B4-BE49-F238E27FC236}">
                  <a16:creationId xmlns:a16="http://schemas.microsoft.com/office/drawing/2014/main" id="{4BE5E747-6DF4-4342-AFEC-963B435B6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AutoShape 154">
              <a:extLst>
                <a:ext uri="{FF2B5EF4-FFF2-40B4-BE49-F238E27FC236}">
                  <a16:creationId xmlns:a16="http://schemas.microsoft.com/office/drawing/2014/main" id="{18ACED42-BADA-4A71-ADAA-9DBFEF355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AutoShape 155">
              <a:extLst>
                <a:ext uri="{FF2B5EF4-FFF2-40B4-BE49-F238E27FC236}">
                  <a16:creationId xmlns:a16="http://schemas.microsoft.com/office/drawing/2014/main" id="{E0250504-78BA-4C01-8B66-87FEDFA66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7" name="Oval 156">
              <a:extLst>
                <a:ext uri="{FF2B5EF4-FFF2-40B4-BE49-F238E27FC236}">
                  <a16:creationId xmlns:a16="http://schemas.microsoft.com/office/drawing/2014/main" id="{5A24EAF2-38B1-4255-9F36-8F4772382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Oval 157">
              <a:extLst>
                <a:ext uri="{FF2B5EF4-FFF2-40B4-BE49-F238E27FC236}">
                  <a16:creationId xmlns:a16="http://schemas.microsoft.com/office/drawing/2014/main" id="{AF8B4DEC-92EC-47DE-905F-B28B3F8A0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9" name="Oval 158">
              <a:extLst>
                <a:ext uri="{FF2B5EF4-FFF2-40B4-BE49-F238E27FC236}">
                  <a16:creationId xmlns:a16="http://schemas.microsoft.com/office/drawing/2014/main" id="{B8B3EC6E-0A5C-4040-944A-E0F8CEEAA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0" name="Rectangle 159">
              <a:extLst>
                <a:ext uri="{FF2B5EF4-FFF2-40B4-BE49-F238E27FC236}">
                  <a16:creationId xmlns:a16="http://schemas.microsoft.com/office/drawing/2014/main" id="{B65810AF-AA64-4BD0-8D51-507F411B3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9" name="Group 160">
            <a:extLst>
              <a:ext uri="{FF2B5EF4-FFF2-40B4-BE49-F238E27FC236}">
                <a16:creationId xmlns:a16="http://schemas.microsoft.com/office/drawing/2014/main" id="{20D2A385-3198-40B5-A58E-57CB3BD66054}"/>
              </a:ext>
            </a:extLst>
          </p:cNvPr>
          <p:cNvGrpSpPr>
            <a:grpSpLocks/>
          </p:cNvGrpSpPr>
          <p:nvPr/>
        </p:nvGrpSpPr>
        <p:grpSpPr bwMode="auto">
          <a:xfrm>
            <a:off x="121062" y="5852225"/>
            <a:ext cx="645431" cy="569172"/>
            <a:chOff x="-44" y="1473"/>
            <a:chExt cx="981" cy="1105"/>
          </a:xfrm>
        </p:grpSpPr>
        <p:pic>
          <p:nvPicPr>
            <p:cNvPr id="90" name="Picture 161" descr="desktop_computer_stylized_medium">
              <a:extLst>
                <a:ext uri="{FF2B5EF4-FFF2-40B4-BE49-F238E27FC236}">
                  <a16:creationId xmlns:a16="http://schemas.microsoft.com/office/drawing/2014/main" id="{0F187691-BAB1-49C4-9E38-A9079FF91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162">
              <a:extLst>
                <a:ext uri="{FF2B5EF4-FFF2-40B4-BE49-F238E27FC236}">
                  <a16:creationId xmlns:a16="http://schemas.microsoft.com/office/drawing/2014/main" id="{73A6A661-BE8D-43CA-A832-78E48FC987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2" name="Group 163">
            <a:extLst>
              <a:ext uri="{FF2B5EF4-FFF2-40B4-BE49-F238E27FC236}">
                <a16:creationId xmlns:a16="http://schemas.microsoft.com/office/drawing/2014/main" id="{7E424263-3213-43F2-88E6-B4BF22DC5416}"/>
              </a:ext>
            </a:extLst>
          </p:cNvPr>
          <p:cNvGrpSpPr>
            <a:grpSpLocks/>
          </p:cNvGrpSpPr>
          <p:nvPr/>
        </p:nvGrpSpPr>
        <p:grpSpPr bwMode="auto">
          <a:xfrm>
            <a:off x="6677736" y="5933808"/>
            <a:ext cx="284691" cy="577481"/>
            <a:chOff x="4140" y="429"/>
            <a:chExt cx="1425" cy="2396"/>
          </a:xfrm>
        </p:grpSpPr>
        <p:sp>
          <p:nvSpPr>
            <p:cNvPr id="93" name="Freeform 164">
              <a:extLst>
                <a:ext uri="{FF2B5EF4-FFF2-40B4-BE49-F238E27FC236}">
                  <a16:creationId xmlns:a16="http://schemas.microsoft.com/office/drawing/2014/main" id="{C7FEB598-0B82-4671-ADD0-B4402E8BC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Rectangle 165">
              <a:extLst>
                <a:ext uri="{FF2B5EF4-FFF2-40B4-BE49-F238E27FC236}">
                  <a16:creationId xmlns:a16="http://schemas.microsoft.com/office/drawing/2014/main" id="{45786B71-A837-4527-BF12-CCF219D55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" name="Freeform 166">
              <a:extLst>
                <a:ext uri="{FF2B5EF4-FFF2-40B4-BE49-F238E27FC236}">
                  <a16:creationId xmlns:a16="http://schemas.microsoft.com/office/drawing/2014/main" id="{D875386F-FF61-4E9A-821C-BE095A834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Freeform 167">
              <a:extLst>
                <a:ext uri="{FF2B5EF4-FFF2-40B4-BE49-F238E27FC236}">
                  <a16:creationId xmlns:a16="http://schemas.microsoft.com/office/drawing/2014/main" id="{C2F2959B-7CF7-40B1-AD6C-17726FC29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Rectangle 168">
              <a:extLst>
                <a:ext uri="{FF2B5EF4-FFF2-40B4-BE49-F238E27FC236}">
                  <a16:creationId xmlns:a16="http://schemas.microsoft.com/office/drawing/2014/main" id="{4A97CBEF-601A-44F8-B956-E05612E7C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8" name="Group 169">
              <a:extLst>
                <a:ext uri="{FF2B5EF4-FFF2-40B4-BE49-F238E27FC236}">
                  <a16:creationId xmlns:a16="http://schemas.microsoft.com/office/drawing/2014/main" id="{BAF779CF-6B5A-4040-9836-5763986B47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3" name="AutoShape 170">
                <a:extLst>
                  <a:ext uri="{FF2B5EF4-FFF2-40B4-BE49-F238E27FC236}">
                    <a16:creationId xmlns:a16="http://schemas.microsoft.com/office/drawing/2014/main" id="{8D87B783-F0BA-4763-9729-9212675A4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4" name="AutoShape 171">
                <a:extLst>
                  <a:ext uri="{FF2B5EF4-FFF2-40B4-BE49-F238E27FC236}">
                    <a16:creationId xmlns:a16="http://schemas.microsoft.com/office/drawing/2014/main" id="{B8762E15-81EA-4AE8-B605-F1487ED4A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9" name="Rectangle 172">
              <a:extLst>
                <a:ext uri="{FF2B5EF4-FFF2-40B4-BE49-F238E27FC236}">
                  <a16:creationId xmlns:a16="http://schemas.microsoft.com/office/drawing/2014/main" id="{C7443D02-1FBA-4858-BFC5-BFF3F20D1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0" name="Group 173">
              <a:extLst>
                <a:ext uri="{FF2B5EF4-FFF2-40B4-BE49-F238E27FC236}">
                  <a16:creationId xmlns:a16="http://schemas.microsoft.com/office/drawing/2014/main" id="{6A29B263-A9E3-4BE0-93E1-92C31D3E21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1" name="AutoShape 174">
                <a:extLst>
                  <a:ext uri="{FF2B5EF4-FFF2-40B4-BE49-F238E27FC236}">
                    <a16:creationId xmlns:a16="http://schemas.microsoft.com/office/drawing/2014/main" id="{276C4402-C075-4B03-83EB-4D9BE1680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2" name="AutoShape 175">
                <a:extLst>
                  <a:ext uri="{FF2B5EF4-FFF2-40B4-BE49-F238E27FC236}">
                    <a16:creationId xmlns:a16="http://schemas.microsoft.com/office/drawing/2014/main" id="{EC42A2B4-EA32-411B-9973-37CAE291D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1" name="Rectangle 176">
              <a:extLst>
                <a:ext uri="{FF2B5EF4-FFF2-40B4-BE49-F238E27FC236}">
                  <a16:creationId xmlns:a16="http://schemas.microsoft.com/office/drawing/2014/main" id="{63FDBC93-BC3A-4CAE-BC07-CC5DC6607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2" name="Rectangle 177">
              <a:extLst>
                <a:ext uri="{FF2B5EF4-FFF2-40B4-BE49-F238E27FC236}">
                  <a16:creationId xmlns:a16="http://schemas.microsoft.com/office/drawing/2014/main" id="{11159855-5C81-4C57-8E4D-28918ACD1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3" name="Group 178">
              <a:extLst>
                <a:ext uri="{FF2B5EF4-FFF2-40B4-BE49-F238E27FC236}">
                  <a16:creationId xmlns:a16="http://schemas.microsoft.com/office/drawing/2014/main" id="{687DA90C-1134-4576-92E2-E025D795F1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9" name="AutoShape 179">
                <a:extLst>
                  <a:ext uri="{FF2B5EF4-FFF2-40B4-BE49-F238E27FC236}">
                    <a16:creationId xmlns:a16="http://schemas.microsoft.com/office/drawing/2014/main" id="{6942927C-0114-4123-BA25-7D35BBE33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0" name="AutoShape 180">
                <a:extLst>
                  <a:ext uri="{FF2B5EF4-FFF2-40B4-BE49-F238E27FC236}">
                    <a16:creationId xmlns:a16="http://schemas.microsoft.com/office/drawing/2014/main" id="{63D864E9-DA4F-485A-8CB9-A639BC551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4" name="Freeform 181">
              <a:extLst>
                <a:ext uri="{FF2B5EF4-FFF2-40B4-BE49-F238E27FC236}">
                  <a16:creationId xmlns:a16="http://schemas.microsoft.com/office/drawing/2014/main" id="{C9D2E604-75D7-4B1B-A836-EF1FC1BA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5" name="Group 182">
              <a:extLst>
                <a:ext uri="{FF2B5EF4-FFF2-40B4-BE49-F238E27FC236}">
                  <a16:creationId xmlns:a16="http://schemas.microsoft.com/office/drawing/2014/main" id="{8C84E0F2-F80B-4E43-92C7-63D1FF702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7" name="AutoShape 183">
                <a:extLst>
                  <a:ext uri="{FF2B5EF4-FFF2-40B4-BE49-F238E27FC236}">
                    <a16:creationId xmlns:a16="http://schemas.microsoft.com/office/drawing/2014/main" id="{B9674505-49C6-48B3-A03B-6C6DC9EB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" name="AutoShape 184">
                <a:extLst>
                  <a:ext uri="{FF2B5EF4-FFF2-40B4-BE49-F238E27FC236}">
                    <a16:creationId xmlns:a16="http://schemas.microsoft.com/office/drawing/2014/main" id="{285FBDBF-2482-4643-B5A7-EA4DC525A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6" name="Rectangle 185">
              <a:extLst>
                <a:ext uri="{FF2B5EF4-FFF2-40B4-BE49-F238E27FC236}">
                  <a16:creationId xmlns:a16="http://schemas.microsoft.com/office/drawing/2014/main" id="{845B6653-D4A4-4210-94DD-3BAEA3C04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7" name="Freeform 186">
              <a:extLst>
                <a:ext uri="{FF2B5EF4-FFF2-40B4-BE49-F238E27FC236}">
                  <a16:creationId xmlns:a16="http://schemas.microsoft.com/office/drawing/2014/main" id="{F8B14EBC-DAF6-462B-91AA-4ECEDB5D4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Freeform 187">
              <a:extLst>
                <a:ext uri="{FF2B5EF4-FFF2-40B4-BE49-F238E27FC236}">
                  <a16:creationId xmlns:a16="http://schemas.microsoft.com/office/drawing/2014/main" id="{DB4F214D-F6A1-4A18-B9B6-2A345752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188">
              <a:extLst>
                <a:ext uri="{FF2B5EF4-FFF2-40B4-BE49-F238E27FC236}">
                  <a16:creationId xmlns:a16="http://schemas.microsoft.com/office/drawing/2014/main" id="{14F12F93-C073-4AF8-835F-0148C16CE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Freeform 189">
              <a:extLst>
                <a:ext uri="{FF2B5EF4-FFF2-40B4-BE49-F238E27FC236}">
                  <a16:creationId xmlns:a16="http://schemas.microsoft.com/office/drawing/2014/main" id="{F0C005B1-25F9-43F3-BFA4-027DFD93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AutoShape 190">
              <a:extLst>
                <a:ext uri="{FF2B5EF4-FFF2-40B4-BE49-F238E27FC236}">
                  <a16:creationId xmlns:a16="http://schemas.microsoft.com/office/drawing/2014/main" id="{BE63648B-E92E-40B6-8F94-B12F6B020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AutoShape 191">
              <a:extLst>
                <a:ext uri="{FF2B5EF4-FFF2-40B4-BE49-F238E27FC236}">
                  <a16:creationId xmlns:a16="http://schemas.microsoft.com/office/drawing/2014/main" id="{DCF1FF6A-0813-4C55-9D88-6B6010D3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3" name="Oval 192">
              <a:extLst>
                <a:ext uri="{FF2B5EF4-FFF2-40B4-BE49-F238E27FC236}">
                  <a16:creationId xmlns:a16="http://schemas.microsoft.com/office/drawing/2014/main" id="{F09FDDC4-39CE-46A2-93D9-F9E93434C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Oval 193">
              <a:extLst>
                <a:ext uri="{FF2B5EF4-FFF2-40B4-BE49-F238E27FC236}">
                  <a16:creationId xmlns:a16="http://schemas.microsoft.com/office/drawing/2014/main" id="{30C625C8-D445-4881-8D85-A3C8759A4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5" name="Oval 194">
              <a:extLst>
                <a:ext uri="{FF2B5EF4-FFF2-40B4-BE49-F238E27FC236}">
                  <a16:creationId xmlns:a16="http://schemas.microsoft.com/office/drawing/2014/main" id="{9B76AB7C-D38A-43DE-A792-4C35BDE1F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6" name="Rectangle 195">
              <a:extLst>
                <a:ext uri="{FF2B5EF4-FFF2-40B4-BE49-F238E27FC236}">
                  <a16:creationId xmlns:a16="http://schemas.microsoft.com/office/drawing/2014/main" id="{3644BE3D-E4E8-4EB8-B0A4-3E34024D8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25" name="Line 57">
            <a:extLst>
              <a:ext uri="{FF2B5EF4-FFF2-40B4-BE49-F238E27FC236}">
                <a16:creationId xmlns:a16="http://schemas.microsoft.com/office/drawing/2014/main" id="{6FE7C956-C823-4BF8-AFD5-8D36F47D53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91134" y="6185318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" name="Line 57">
            <a:extLst>
              <a:ext uri="{FF2B5EF4-FFF2-40B4-BE49-F238E27FC236}">
                <a16:creationId xmlns:a16="http://schemas.microsoft.com/office/drawing/2014/main" id="{F535951D-489B-4A5E-91A3-33165DDEF3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36962" y="5050170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" name="Line 57">
            <a:extLst>
              <a:ext uri="{FF2B5EF4-FFF2-40B4-BE49-F238E27FC236}">
                <a16:creationId xmlns:a16="http://schemas.microsoft.com/office/drawing/2014/main" id="{8371D9A5-A5A3-4401-ACD6-70E8738BF9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5157" y="6188387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5C57F46-498C-4E9D-A2C6-6C55BADE49D0}"/>
              </a:ext>
            </a:extLst>
          </p:cNvPr>
          <p:cNvGrpSpPr/>
          <p:nvPr/>
        </p:nvGrpSpPr>
        <p:grpSpPr>
          <a:xfrm>
            <a:off x="2284856" y="3624362"/>
            <a:ext cx="2851610" cy="946150"/>
            <a:chOff x="2749090" y="3427413"/>
            <a:chExt cx="2851610" cy="946150"/>
          </a:xfrm>
        </p:grpSpPr>
        <p:sp>
          <p:nvSpPr>
            <p:cNvPr id="129" name="Text Box 68">
              <a:extLst>
                <a:ext uri="{FF2B5EF4-FFF2-40B4-BE49-F238E27FC236}">
                  <a16:creationId xmlns:a16="http://schemas.microsoft.com/office/drawing/2014/main" id="{3BFC83DD-27F0-4228-BA28-5EDF15FF0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217">
              <a:extLst>
                <a:ext uri="{FF2B5EF4-FFF2-40B4-BE49-F238E27FC236}">
                  <a16:creationId xmlns:a16="http://schemas.microsoft.com/office/drawing/2014/main" id="{738CEA7B-A7F4-47A7-AB2F-5CF8F2FAA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Line 229">
              <a:extLst>
                <a:ext uri="{FF2B5EF4-FFF2-40B4-BE49-F238E27FC236}">
                  <a16:creationId xmlns:a16="http://schemas.microsoft.com/office/drawing/2014/main" id="{7F7A7AE0-C0CF-4E50-BD79-1FF85371C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232">
              <a:extLst>
                <a:ext uri="{FF2B5EF4-FFF2-40B4-BE49-F238E27FC236}">
                  <a16:creationId xmlns:a16="http://schemas.microsoft.com/office/drawing/2014/main" id="{AF70F022-24B4-4176-BC82-B2930E80F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Text Box 233">
              <a:extLst>
                <a:ext uri="{FF2B5EF4-FFF2-40B4-BE49-F238E27FC236}">
                  <a16:creationId xmlns:a16="http://schemas.microsoft.com/office/drawing/2014/main" id="{081D10A0-7706-4837-BE81-EE8D8E65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Line 234">
              <a:extLst>
                <a:ext uri="{FF2B5EF4-FFF2-40B4-BE49-F238E27FC236}">
                  <a16:creationId xmlns:a16="http://schemas.microsoft.com/office/drawing/2014/main" id="{C5BB979F-1A9B-441B-ADE2-1462F0975A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235">
              <a:extLst>
                <a:ext uri="{FF2B5EF4-FFF2-40B4-BE49-F238E27FC236}">
                  <a16:creationId xmlns:a16="http://schemas.microsoft.com/office/drawing/2014/main" id="{12C123BD-E2C3-45D1-9557-D2A8D7F6F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0F764CB-A5A5-4B7C-BA02-4B02BEF6225F}"/>
              </a:ext>
            </a:extLst>
          </p:cNvPr>
          <p:cNvGrpSpPr/>
          <p:nvPr/>
        </p:nvGrpSpPr>
        <p:grpSpPr>
          <a:xfrm>
            <a:off x="2449256" y="5415902"/>
            <a:ext cx="1938730" cy="1300181"/>
            <a:chOff x="2913490" y="5218953"/>
            <a:chExt cx="1938730" cy="1300181"/>
          </a:xfrm>
        </p:grpSpPr>
        <p:sp>
          <p:nvSpPr>
            <p:cNvPr id="137" name="Text Box 32">
              <a:extLst>
                <a:ext uri="{FF2B5EF4-FFF2-40B4-BE49-F238E27FC236}">
                  <a16:creationId xmlns:a16="http://schemas.microsoft.com/office/drawing/2014/main" id="{38C61BEE-4EC8-49E1-AC44-864B221C1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138" name="Line 77">
              <a:extLst>
                <a:ext uri="{FF2B5EF4-FFF2-40B4-BE49-F238E27FC236}">
                  <a16:creationId xmlns:a16="http://schemas.microsoft.com/office/drawing/2014/main" id="{BA5AC173-7277-4AF4-A8A3-55A702E30E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C6AA878-A22B-4DC4-BE68-D4944155E161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39A817C-FACB-4696-B1BB-52D7CC08366D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590723C-3196-4607-9EF1-B7BA3AF32A51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512057B-9D69-4D94-BF16-DAA64B797629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21BBB59-2BBF-4EE8-89B6-23B12F2814D0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B6A1878-F3EC-4FC3-967B-2BDD779D027C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643A30D-2E8D-49FC-8793-2FEEC693F686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C56B6DB-195E-4F41-92B5-053FD0E9E71D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34CB2972-9CC7-4F71-A6C6-304145A91534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Freeform 91">
            <a:extLst>
              <a:ext uri="{FF2B5EF4-FFF2-40B4-BE49-F238E27FC236}">
                <a16:creationId xmlns:a16="http://schemas.microsoft.com/office/drawing/2014/main" id="{3DACB4DD-FD74-4F27-80A5-423F0A25FC83}"/>
              </a:ext>
            </a:extLst>
          </p:cNvPr>
          <p:cNvSpPr>
            <a:spLocks/>
          </p:cNvSpPr>
          <p:nvPr/>
        </p:nvSpPr>
        <p:spPr bwMode="auto">
          <a:xfrm>
            <a:off x="2339120" y="3856537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F633259-0EAD-43AF-9EDA-CE8F7AD5BFA5}"/>
              </a:ext>
            </a:extLst>
          </p:cNvPr>
          <p:cNvGrpSpPr/>
          <p:nvPr/>
        </p:nvGrpSpPr>
        <p:grpSpPr>
          <a:xfrm>
            <a:off x="1122357" y="4940873"/>
            <a:ext cx="4913849" cy="1346072"/>
            <a:chOff x="5641439" y="2685215"/>
            <a:chExt cx="4000500" cy="1028700"/>
          </a:xfrm>
        </p:grpSpPr>
        <p:sp>
          <p:nvSpPr>
            <p:cNvPr id="150" name="Oval 73">
              <a:extLst>
                <a:ext uri="{FF2B5EF4-FFF2-40B4-BE49-F238E27FC236}">
                  <a16:creationId xmlns:a16="http://schemas.microsoft.com/office/drawing/2014/main" id="{0FA9FEB5-1B37-4AFE-9F5A-DBE5A6B25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Freeform 90">
              <a:extLst>
                <a:ext uri="{FF2B5EF4-FFF2-40B4-BE49-F238E27FC236}">
                  <a16:creationId xmlns:a16="http://schemas.microsoft.com/office/drawing/2014/main" id="{10F1B12C-16D3-4450-852D-7F233D1E8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CA171CC-3FA8-4598-B90D-BC4649E3A86C}"/>
              </a:ext>
            </a:extLst>
          </p:cNvPr>
          <p:cNvGrpSpPr/>
          <p:nvPr/>
        </p:nvGrpSpPr>
        <p:grpSpPr>
          <a:xfrm>
            <a:off x="2825416" y="5533724"/>
            <a:ext cx="2124396" cy="604097"/>
            <a:chOff x="3289650" y="5336775"/>
            <a:chExt cx="2124396" cy="604097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46B0E60-BCCF-44EB-9777-34E39CA439B7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51E156E-CDFE-4560-B564-3AA640DF53F6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155" name="Line 17">
            <a:extLst>
              <a:ext uri="{FF2B5EF4-FFF2-40B4-BE49-F238E27FC236}">
                <a16:creationId xmlns:a16="http://schemas.microsoft.com/office/drawing/2014/main" id="{A2DE865E-BA99-49BC-AE4B-3E64C2D733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56779" y="5075337"/>
            <a:ext cx="53816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E4F92D4-602A-4DE6-B965-2436F01F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9604" y="3835499"/>
            <a:ext cx="1127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7" name="Freeform 228">
            <a:extLst>
              <a:ext uri="{FF2B5EF4-FFF2-40B4-BE49-F238E27FC236}">
                <a16:creationId xmlns:a16="http://schemas.microsoft.com/office/drawing/2014/main" id="{6FF570DA-C485-4E5A-B2FA-F36F093E18F6}"/>
              </a:ext>
            </a:extLst>
          </p:cNvPr>
          <p:cNvSpPr>
            <a:spLocks/>
          </p:cNvSpPr>
          <p:nvPr/>
        </p:nvSpPr>
        <p:spPr bwMode="auto">
          <a:xfrm>
            <a:off x="2358341" y="3895824"/>
            <a:ext cx="4210050" cy="1646238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7 h 2010"/>
              <a:gd name="T4" fmla="*/ 2147483647 w 5400"/>
              <a:gd name="T5" fmla="*/ 2147483647 h 2010"/>
              <a:gd name="T6" fmla="*/ 2147483647 w 5400"/>
              <a:gd name="T7" fmla="*/ 2147483647 h 2010"/>
              <a:gd name="T8" fmla="*/ 2147483647 w 5400"/>
              <a:gd name="T9" fmla="*/ 2147483647 h 2010"/>
              <a:gd name="T10" fmla="*/ 2147483647 w 5400"/>
              <a:gd name="T11" fmla="*/ 2147483647 h 2010"/>
              <a:gd name="T12" fmla="*/ 2147483647 w 5400"/>
              <a:gd name="T13" fmla="*/ 2147483647 h 2010"/>
              <a:gd name="T14" fmla="*/ 2147483647 w 5400"/>
              <a:gd name="T15" fmla="*/ 2147483647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B1523B3-DAD2-480D-91ED-BF196402F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9604" y="4068862"/>
            <a:ext cx="1127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A3D0DE6-134B-45BC-808C-618BEDE24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216" y="3810099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E1A4CA-836D-48B0-882B-B83D7D116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016" y="4043462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61" name="Text Box 236">
            <a:extLst>
              <a:ext uri="{FF2B5EF4-FFF2-40B4-BE49-F238E27FC236}">
                <a16:creationId xmlns:a16="http://schemas.microsoft.com/office/drawing/2014/main" id="{E70B1C46-E20E-4AA1-B719-D5DDF2650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129" y="3933924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copy</a:t>
            </a:r>
          </a:p>
        </p:txBody>
      </p:sp>
      <p:grpSp>
        <p:nvGrpSpPr>
          <p:cNvPr id="162" name="Group 240">
            <a:extLst>
              <a:ext uri="{FF2B5EF4-FFF2-40B4-BE49-F238E27FC236}">
                <a16:creationId xmlns:a16="http://schemas.microsoft.com/office/drawing/2014/main" id="{665797B8-E9D2-48A0-9152-23A8A109F766}"/>
              </a:ext>
            </a:extLst>
          </p:cNvPr>
          <p:cNvGrpSpPr>
            <a:grpSpLocks/>
          </p:cNvGrpSpPr>
          <p:nvPr/>
        </p:nvGrpSpPr>
        <p:grpSpPr bwMode="auto">
          <a:xfrm>
            <a:off x="912129" y="3497362"/>
            <a:ext cx="947737" cy="869950"/>
            <a:chOff x="3283" y="2142"/>
            <a:chExt cx="597" cy="548"/>
          </a:xfrm>
        </p:grpSpPr>
        <p:grpSp>
          <p:nvGrpSpPr>
            <p:cNvPr id="163" name="Group 241">
              <a:extLst>
                <a:ext uri="{FF2B5EF4-FFF2-40B4-BE49-F238E27FC236}">
                  <a16:creationId xmlns:a16="http://schemas.microsoft.com/office/drawing/2014/main" id="{FDE097E8-4B5E-4380-BBC8-5335F2012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3" y="2387"/>
              <a:ext cx="597" cy="303"/>
              <a:chOff x="990" y="4570"/>
              <a:chExt cx="597" cy="380"/>
            </a:xfrm>
          </p:grpSpPr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49272B3D-F1FA-40BD-BF25-841499C2E7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" y="4570"/>
                <a:ext cx="597" cy="3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C4B72AC-8E5B-42FB-9E11-A8F755BFB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4679"/>
                <a:ext cx="360" cy="14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64" name="Text Box 244">
              <a:extLst>
                <a:ext uri="{FF2B5EF4-FFF2-40B4-BE49-F238E27FC236}">
                  <a16:creationId xmlns:a16="http://schemas.microsoft.com/office/drawing/2014/main" id="{717CA3F3-A727-4C6C-9DAE-AF0A404AB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3" y="2461"/>
              <a:ext cx="479" cy="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timeout</a:t>
              </a:r>
            </a:p>
          </p:txBody>
        </p:sp>
        <p:pic>
          <p:nvPicPr>
            <p:cNvPr id="165" name="Picture 245">
              <a:extLst>
                <a:ext uri="{FF2B5EF4-FFF2-40B4-BE49-F238E27FC236}">
                  <a16:creationId xmlns:a16="http://schemas.microsoft.com/office/drawing/2014/main" id="{F609B1DF-672E-4AE1-85DE-A66721790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19" y="2142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68" name="Rectangle 281">
            <a:extLst>
              <a:ext uri="{FF2B5EF4-FFF2-40B4-BE49-F238E27FC236}">
                <a16:creationId xmlns:a16="http://schemas.microsoft.com/office/drawing/2014/main" id="{426923E4-9577-4CFC-B637-3B40A1AFF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16" y="1477597"/>
            <a:ext cx="5930003" cy="208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Realistic scenario: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un-needed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duplicates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packets can be lost, dropped at router due to full buffers – requiring retransmissions</a:t>
            </a: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but sender times can time out prematurely, sending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two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copies,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both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of which are delivered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169" name="Text Box 237">
            <a:extLst>
              <a:ext uri="{FF2B5EF4-FFF2-40B4-BE49-F238E27FC236}">
                <a16:creationId xmlns:a16="http://schemas.microsoft.com/office/drawing/2014/main" id="{89644E6F-107F-469E-B6C0-74CEDE53E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041" y="4958068"/>
            <a:ext cx="1768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free buffer space!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C23D1B5-0C05-4E90-AF9D-178723069586}"/>
              </a:ext>
            </a:extLst>
          </p:cNvPr>
          <p:cNvGrpSpPr/>
          <p:nvPr/>
        </p:nvGrpSpPr>
        <p:grpSpPr>
          <a:xfrm>
            <a:off x="9558043" y="2453251"/>
            <a:ext cx="2018927" cy="1905034"/>
            <a:chOff x="10022277" y="2034920"/>
            <a:chExt cx="2018927" cy="1905034"/>
          </a:xfrm>
        </p:grpSpPr>
        <p:sp>
          <p:nvSpPr>
            <p:cNvPr id="171" name="Text Box 259">
              <a:extLst>
                <a:ext uri="{FF2B5EF4-FFF2-40B4-BE49-F238E27FC236}">
                  <a16:creationId xmlns:a16="http://schemas.microsoft.com/office/drawing/2014/main" id="{CED35C63-E893-4F4F-BC65-B454AE364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1280" y="2339516"/>
              <a:ext cx="1799924" cy="1600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when sending at R/2, some packets are retransmissions, including needed and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un-needed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duplicates, that are delivered!</a:t>
              </a:r>
            </a:p>
          </p:txBody>
        </p:sp>
        <p:sp>
          <p:nvSpPr>
            <p:cNvPr id="172" name="Line 253">
              <a:extLst>
                <a:ext uri="{FF2B5EF4-FFF2-40B4-BE49-F238E27FC236}">
                  <a16:creationId xmlns:a16="http://schemas.microsoft.com/office/drawing/2014/main" id="{52E40C07-E906-42C4-B751-EEAA77842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22277" y="2034920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4D7E910-7079-491C-9F56-E6089D0A9FAB}"/>
              </a:ext>
            </a:extLst>
          </p:cNvPr>
          <p:cNvGrpSpPr/>
          <p:nvPr/>
        </p:nvGrpSpPr>
        <p:grpSpPr>
          <a:xfrm>
            <a:off x="9575875" y="1948462"/>
            <a:ext cx="1904433" cy="674031"/>
            <a:chOff x="10040109" y="1530131"/>
            <a:chExt cx="1904433" cy="674031"/>
          </a:xfrm>
        </p:grpSpPr>
        <p:sp>
          <p:nvSpPr>
            <p:cNvPr id="174" name="Text Box 252">
              <a:extLst>
                <a:ext uri="{FF2B5EF4-FFF2-40B4-BE49-F238E27FC236}">
                  <a16:creationId xmlns:a16="http://schemas.microsoft.com/office/drawing/2014/main" id="{84566B8E-787C-47B6-8052-59F773D8F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8951" y="1530131"/>
              <a:ext cx="1815591" cy="674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“wasted” capacity due to un-needed retransmissions</a:t>
              </a:r>
            </a:p>
          </p:txBody>
        </p:sp>
        <p:sp>
          <p:nvSpPr>
            <p:cNvPr id="175" name="Right Brace 174">
              <a:extLst>
                <a:ext uri="{FF2B5EF4-FFF2-40B4-BE49-F238E27FC236}">
                  <a16:creationId xmlns:a16="http://schemas.microsoft.com/office/drawing/2014/main" id="{DAA50B72-88D4-4305-A201-439A542FA3D9}"/>
                </a:ext>
              </a:extLst>
            </p:cNvPr>
            <p:cNvSpPr/>
            <p:nvPr/>
          </p:nvSpPr>
          <p:spPr>
            <a:xfrm>
              <a:off x="10040109" y="1765940"/>
              <a:ext cx="144379" cy="22320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7B47183-7C29-496C-B1DF-4AB085C06EA9}"/>
              </a:ext>
            </a:extLst>
          </p:cNvPr>
          <p:cNvGrpSpPr/>
          <p:nvPr/>
        </p:nvGrpSpPr>
        <p:grpSpPr>
          <a:xfrm>
            <a:off x="6897219" y="1618511"/>
            <a:ext cx="3100386" cy="2791471"/>
            <a:chOff x="7361453" y="1200180"/>
            <a:chExt cx="3100386" cy="2791471"/>
          </a:xfrm>
        </p:grpSpPr>
        <p:sp>
          <p:nvSpPr>
            <p:cNvPr id="177" name="Freeform 245">
              <a:extLst>
                <a:ext uri="{FF2B5EF4-FFF2-40B4-BE49-F238E27FC236}">
                  <a16:creationId xmlns:a16="http://schemas.microsoft.com/office/drawing/2014/main" id="{149C4708-E715-4ABE-8B08-7CC7A6094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715" y="1967477"/>
              <a:ext cx="2024019" cy="1384114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536 w 10000"/>
                <a:gd name="connsiteY1" fmla="*/ 1223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4789" y="3077"/>
                    <a:pt x="6536" y="1223"/>
                  </a:cubicBezTo>
                  <a:cubicBezTo>
                    <a:pt x="7406" y="549"/>
                    <a:pt x="8333" y="126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8" name="Group 246">
              <a:extLst>
                <a:ext uri="{FF2B5EF4-FFF2-40B4-BE49-F238E27FC236}">
                  <a16:creationId xmlns:a16="http://schemas.microsoft.com/office/drawing/2014/main" id="{B8465E66-178A-44B9-8A06-775B002F30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6235" y="3317988"/>
              <a:ext cx="458788" cy="400051"/>
              <a:chOff x="3583" y="1761"/>
              <a:chExt cx="289" cy="252"/>
            </a:xfrm>
          </p:grpSpPr>
          <p:sp>
            <p:nvSpPr>
              <p:cNvPr id="195" name="Text Box 247">
                <a:extLst>
                  <a:ext uri="{FF2B5EF4-FFF2-40B4-BE49-F238E27FC236}">
                    <a16:creationId xmlns:a16="http://schemas.microsoft.com/office/drawing/2014/main" id="{593D785F-C446-425E-8FE2-FDDD5A0578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28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Arial" charset="0"/>
                  </a:rPr>
                  <a:t>l</a:t>
                </a:r>
                <a:r>
                  <a:rPr kumimoji="0" lang="en-US" sz="20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in</a:t>
                </a:r>
                <a:endPara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6" name="Line 248">
                <a:extLst>
                  <a:ext uri="{FF2B5EF4-FFF2-40B4-BE49-F238E27FC236}">
                    <a16:creationId xmlns:a16="http://schemas.microsoft.com/office/drawing/2014/main" id="{70F8F6ED-880E-4210-8242-590470FD93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79" name="Line 278">
              <a:extLst>
                <a:ext uri="{FF2B5EF4-FFF2-40B4-BE49-F238E27FC236}">
                  <a16:creationId xmlns:a16="http://schemas.microsoft.com/office/drawing/2014/main" id="{F6B118ED-995B-4AF7-80EE-267884369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5669" y="1200180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0" name="Line 280">
              <a:extLst>
                <a:ext uri="{FF2B5EF4-FFF2-40B4-BE49-F238E27FC236}">
                  <a16:creationId xmlns:a16="http://schemas.microsoft.com/office/drawing/2014/main" id="{D208BA1A-FDB3-486C-A5C7-A20596D6F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2557" y="1436494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1" name="Freeform 281">
              <a:extLst>
                <a:ext uri="{FF2B5EF4-FFF2-40B4-BE49-F238E27FC236}">
                  <a16:creationId xmlns:a16="http://schemas.microsoft.com/office/drawing/2014/main" id="{D2F42018-E8B1-408B-9E83-198449E74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426" y="1377415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Line 282">
              <a:extLst>
                <a:ext uri="{FF2B5EF4-FFF2-40B4-BE49-F238E27FC236}">
                  <a16:creationId xmlns:a16="http://schemas.microsoft.com/office/drawing/2014/main" id="{CD8E56A2-DBDD-4306-A750-30878F134E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9509" y="1377415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3" name="Line 283">
              <a:extLst>
                <a:ext uri="{FF2B5EF4-FFF2-40B4-BE49-F238E27FC236}">
                  <a16:creationId xmlns:a16="http://schemas.microsoft.com/office/drawing/2014/main" id="{EF4A0272-9EB8-4C74-BDC9-89E3CBB94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6936" y="3359228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Text Box 284">
              <a:extLst>
                <a:ext uri="{FF2B5EF4-FFF2-40B4-BE49-F238E27FC236}">
                  <a16:creationId xmlns:a16="http://schemas.microsoft.com/office/drawing/2014/main" id="{CE00D25E-4118-4DF1-A406-6DD342AF2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1453" y="1202894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85" name="Text Box 286">
              <a:extLst>
                <a:ext uri="{FF2B5EF4-FFF2-40B4-BE49-F238E27FC236}">
                  <a16:creationId xmlns:a16="http://schemas.microsoft.com/office/drawing/2014/main" id="{72CEBBE9-B3C7-4483-BA5F-AE1DA5856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391666" y="1332203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186" name="Line 288">
              <a:extLst>
                <a:ext uri="{FF2B5EF4-FFF2-40B4-BE49-F238E27FC236}">
                  <a16:creationId xmlns:a16="http://schemas.microsoft.com/office/drawing/2014/main" id="{6709CC77-962C-42A1-88D4-283F298F0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9399" y="1380101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6A1A131-5E03-4105-87BC-62A887A0B9A7}"/>
                </a:ext>
              </a:extLst>
            </p:cNvPr>
            <p:cNvCxnSpPr>
              <a:cxnSpLocks/>
            </p:cNvCxnSpPr>
            <p:nvPr/>
          </p:nvCxnSpPr>
          <p:spPr>
            <a:xfrm>
              <a:off x="7976136" y="3337560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9083051-C184-4906-8C68-158135BC074C}"/>
                </a:ext>
              </a:extLst>
            </p:cNvPr>
            <p:cNvSpPr txBox="1"/>
            <p:nvPr/>
          </p:nvSpPr>
          <p:spPr>
            <a:xfrm rot="16200000">
              <a:off x="7139298" y="2419300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throughput: 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F92CEE9-FF2D-40A5-A9C5-A4241F31FEA6}"/>
                </a:ext>
              </a:extLst>
            </p:cNvPr>
            <p:cNvSpPr/>
            <p:nvPr/>
          </p:nvSpPr>
          <p:spPr>
            <a:xfrm>
              <a:off x="9893835" y="1336842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Text Box 285">
              <a:extLst>
                <a:ext uri="{FF2B5EF4-FFF2-40B4-BE49-F238E27FC236}">
                  <a16:creationId xmlns:a16="http://schemas.microsoft.com/office/drawing/2014/main" id="{64DFDE4F-A4D4-4E9E-A520-E71E2C6F9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6716" y="3476057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9D7765A-09F1-4F44-BC5B-ACC5021851AD}"/>
                </a:ext>
              </a:extLst>
            </p:cNvPr>
            <p:cNvSpPr/>
            <p:nvPr/>
          </p:nvSpPr>
          <p:spPr>
            <a:xfrm>
              <a:off x="9912327" y="1689923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Line 288">
              <a:extLst>
                <a:ext uri="{FF2B5EF4-FFF2-40B4-BE49-F238E27FC236}">
                  <a16:creationId xmlns:a16="http://schemas.microsoft.com/office/drawing/2014/main" id="{874E6190-9048-4E33-AA19-7A49D9672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0093" y="1773132"/>
              <a:ext cx="1975007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40A4475-206F-49B1-A1BE-1D23639B27BD}"/>
                </a:ext>
              </a:extLst>
            </p:cNvPr>
            <p:cNvSpPr/>
            <p:nvPr/>
          </p:nvSpPr>
          <p:spPr>
            <a:xfrm>
              <a:off x="9908716" y="1920329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Line 288">
              <a:extLst>
                <a:ext uri="{FF2B5EF4-FFF2-40B4-BE49-F238E27FC236}">
                  <a16:creationId xmlns:a16="http://schemas.microsoft.com/office/drawing/2014/main" id="{6505CB2B-261A-4BA4-97D9-AED261608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5485" y="1986203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39 0.17732 L 0.06446 0.17825 L 0.03503 0.24121 L 0.14544 0.24121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102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44 0.24121 L 0.16641 0.24121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86 0.24051 L 0.23542 0.24051 L 0.26641 0.18125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29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41 0.18125 L 0.2806 0.15348 L 0.33229 0.15348 L 0.33138 0.0169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821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02565 -2.22222E-6 L 0.02734 0.14306 L 0.08476 0.14468 L 0.06094 0.20648 L 0.24844 0.20648 L 0.297 0.1169 L 0.35989 0.11852 L 0.35989 -0.01805 " pathEditMode="relative" rAng="0" ptsTypes="AAAAAAAAA">
                                      <p:cBhvr>
                                        <p:cTn id="48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95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50" presetID="9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9" grpId="1" animBg="1"/>
      <p:bldP spid="159" grpId="2" animBg="1"/>
      <p:bldP spid="159" grpId="3" animBg="1"/>
      <p:bldP spid="159" grpId="4" animBg="1"/>
      <p:bldP spid="159" grpId="5" animBg="1"/>
      <p:bldP spid="159" grpId="6" animBg="1"/>
      <p:bldP spid="160" grpId="0" animBg="1"/>
      <p:bldP spid="160" grpId="1" animBg="1"/>
      <p:bldP spid="161" grpId="0"/>
      <p:bldP spid="161" grpId="1"/>
      <p:bldP spid="169" grpId="0"/>
      <p:bldP spid="169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Causes/costs of congestion: scenario 2</a:t>
            </a:r>
          </a:p>
        </p:txBody>
      </p:sp>
      <p:sp>
        <p:nvSpPr>
          <p:cNvPr id="8" name="Rectangle 261">
            <a:extLst>
              <a:ext uri="{FF2B5EF4-FFF2-40B4-BE49-F238E27FC236}">
                <a16:creationId xmlns:a16="http://schemas.microsoft.com/office/drawing/2014/main" id="{EB0E1C8C-F547-4144-8528-628772B6A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24" y="4323160"/>
            <a:ext cx="8300052" cy="215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858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“costs” of congestion: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more work (retransmission) for given receiver </a:t>
            </a:r>
            <a:r>
              <a:rPr kumimoji="0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unneeded retransmissions: link carries multiple copies of a packet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decreasing maximum achievable throughput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281">
            <a:extLst>
              <a:ext uri="{FF2B5EF4-FFF2-40B4-BE49-F238E27FC236}">
                <a16:creationId xmlns:a16="http://schemas.microsoft.com/office/drawing/2014/main" id="{9A374C68-C4A9-4243-891F-22493BAA5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455" y="1519805"/>
            <a:ext cx="6334556" cy="208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Realistic scenario: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un-needed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duplicates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packets can be lost, dropped at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router due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to full buffers – requiring retransmissions</a:t>
            </a: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but sender times can time out prematurely, sending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two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copies,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both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of which are delivered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750813-525C-473C-B5A5-7CEE8A400A9A}"/>
              </a:ext>
            </a:extLst>
          </p:cNvPr>
          <p:cNvGrpSpPr/>
          <p:nvPr/>
        </p:nvGrpSpPr>
        <p:grpSpPr>
          <a:xfrm>
            <a:off x="9375164" y="2608002"/>
            <a:ext cx="2018927" cy="1905034"/>
            <a:chOff x="10022277" y="2034920"/>
            <a:chExt cx="2018927" cy="1905034"/>
          </a:xfrm>
        </p:grpSpPr>
        <p:sp>
          <p:nvSpPr>
            <p:cNvPr id="12" name="Text Box 259">
              <a:extLst>
                <a:ext uri="{FF2B5EF4-FFF2-40B4-BE49-F238E27FC236}">
                  <a16:creationId xmlns:a16="http://schemas.microsoft.com/office/drawing/2014/main" id="{1ECF4F5E-D58E-4682-9DFC-5AD26C5C36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1280" y="2339516"/>
              <a:ext cx="1799924" cy="1600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when sending at R/2, some packets are retransmissions, including needed and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un-needed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duplicates, that are delivered!</a:t>
              </a:r>
            </a:p>
          </p:txBody>
        </p:sp>
        <p:sp>
          <p:nvSpPr>
            <p:cNvPr id="14" name="Line 253">
              <a:extLst>
                <a:ext uri="{FF2B5EF4-FFF2-40B4-BE49-F238E27FC236}">
                  <a16:creationId xmlns:a16="http://schemas.microsoft.com/office/drawing/2014/main" id="{0974663E-7354-4499-86CE-7AF0C927D2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22277" y="2034920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B85E9-E2F4-4390-A2F8-169BC21B466E}"/>
              </a:ext>
            </a:extLst>
          </p:cNvPr>
          <p:cNvGrpSpPr/>
          <p:nvPr/>
        </p:nvGrpSpPr>
        <p:grpSpPr>
          <a:xfrm>
            <a:off x="9392996" y="2103213"/>
            <a:ext cx="1904433" cy="674031"/>
            <a:chOff x="10040109" y="1530131"/>
            <a:chExt cx="1904433" cy="674031"/>
          </a:xfrm>
        </p:grpSpPr>
        <p:sp>
          <p:nvSpPr>
            <p:cNvPr id="16" name="Text Box 252">
              <a:extLst>
                <a:ext uri="{FF2B5EF4-FFF2-40B4-BE49-F238E27FC236}">
                  <a16:creationId xmlns:a16="http://schemas.microsoft.com/office/drawing/2014/main" id="{BDB292FF-AD87-4F1E-963E-EDE7CFA6CA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8951" y="1530131"/>
              <a:ext cx="1815591" cy="674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“wasted” capacity due to un-needed retransmissions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EC4435FB-582E-4868-8332-307BF3569FF2}"/>
                </a:ext>
              </a:extLst>
            </p:cNvPr>
            <p:cNvSpPr/>
            <p:nvPr/>
          </p:nvSpPr>
          <p:spPr>
            <a:xfrm>
              <a:off x="10040109" y="1765940"/>
              <a:ext cx="144379" cy="22320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4C70CC-FF88-4747-A2B7-C6B58C16FAB4}"/>
              </a:ext>
            </a:extLst>
          </p:cNvPr>
          <p:cNvGrpSpPr/>
          <p:nvPr/>
        </p:nvGrpSpPr>
        <p:grpSpPr>
          <a:xfrm>
            <a:off x="6714340" y="1773262"/>
            <a:ext cx="3100386" cy="2791471"/>
            <a:chOff x="7361453" y="1200180"/>
            <a:chExt cx="3100386" cy="2791471"/>
          </a:xfrm>
        </p:grpSpPr>
        <p:sp>
          <p:nvSpPr>
            <p:cNvPr id="19" name="Freeform 245">
              <a:extLst>
                <a:ext uri="{FF2B5EF4-FFF2-40B4-BE49-F238E27FC236}">
                  <a16:creationId xmlns:a16="http://schemas.microsoft.com/office/drawing/2014/main" id="{CF89F33D-F464-4E0C-B03C-27CE9BA46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715" y="1967477"/>
              <a:ext cx="2024019" cy="1384114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536 w 10000"/>
                <a:gd name="connsiteY1" fmla="*/ 1223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4789" y="3077"/>
                    <a:pt x="6536" y="1223"/>
                  </a:cubicBezTo>
                  <a:cubicBezTo>
                    <a:pt x="7406" y="549"/>
                    <a:pt x="8333" y="126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246">
              <a:extLst>
                <a:ext uri="{FF2B5EF4-FFF2-40B4-BE49-F238E27FC236}">
                  <a16:creationId xmlns:a16="http://schemas.microsoft.com/office/drawing/2014/main" id="{925DBE98-9680-406F-818B-AE571A9411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6235" y="3317988"/>
              <a:ext cx="458788" cy="400051"/>
              <a:chOff x="3583" y="1761"/>
              <a:chExt cx="289" cy="252"/>
            </a:xfrm>
          </p:grpSpPr>
          <p:sp>
            <p:nvSpPr>
              <p:cNvPr id="37" name="Text Box 247">
                <a:extLst>
                  <a:ext uri="{FF2B5EF4-FFF2-40B4-BE49-F238E27FC236}">
                    <a16:creationId xmlns:a16="http://schemas.microsoft.com/office/drawing/2014/main" id="{7C02AA78-B3A2-4C54-A37C-BCA45DB8EB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28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Arial" charset="0"/>
                  </a:rPr>
                  <a:t>l</a:t>
                </a:r>
                <a:r>
                  <a:rPr kumimoji="0" lang="en-US" sz="20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in</a:t>
                </a:r>
                <a:endPara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8" name="Line 248">
                <a:extLst>
                  <a:ext uri="{FF2B5EF4-FFF2-40B4-BE49-F238E27FC236}">
                    <a16:creationId xmlns:a16="http://schemas.microsoft.com/office/drawing/2014/main" id="{6D83815B-7E2C-466A-8028-A8063E60F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1" name="Line 278">
              <a:extLst>
                <a:ext uri="{FF2B5EF4-FFF2-40B4-BE49-F238E27FC236}">
                  <a16:creationId xmlns:a16="http://schemas.microsoft.com/office/drawing/2014/main" id="{2446A2EE-C241-4458-A2BD-1FD851DFED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5669" y="1200180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" name="Line 280">
              <a:extLst>
                <a:ext uri="{FF2B5EF4-FFF2-40B4-BE49-F238E27FC236}">
                  <a16:creationId xmlns:a16="http://schemas.microsoft.com/office/drawing/2014/main" id="{DFD30D8D-C7B3-4DC4-8F86-9CDACB6F6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2557" y="1436494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" name="Freeform 281">
              <a:extLst>
                <a:ext uri="{FF2B5EF4-FFF2-40B4-BE49-F238E27FC236}">
                  <a16:creationId xmlns:a16="http://schemas.microsoft.com/office/drawing/2014/main" id="{A42F15E6-B9ED-45F7-812A-F03913F40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426" y="1377415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Line 282">
              <a:extLst>
                <a:ext uri="{FF2B5EF4-FFF2-40B4-BE49-F238E27FC236}">
                  <a16:creationId xmlns:a16="http://schemas.microsoft.com/office/drawing/2014/main" id="{E7FB49C9-8C1A-41BA-8356-13F84AF83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9509" y="1377415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" name="Line 283">
              <a:extLst>
                <a:ext uri="{FF2B5EF4-FFF2-40B4-BE49-F238E27FC236}">
                  <a16:creationId xmlns:a16="http://schemas.microsoft.com/office/drawing/2014/main" id="{D6DB5A65-B326-4406-92F2-F36522ABAE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6936" y="3359228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" name="Text Box 284">
              <a:extLst>
                <a:ext uri="{FF2B5EF4-FFF2-40B4-BE49-F238E27FC236}">
                  <a16:creationId xmlns:a16="http://schemas.microsoft.com/office/drawing/2014/main" id="{589F354D-AD4D-4C48-B49C-84F1FD245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1453" y="1202894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27" name="Text Box 286">
              <a:extLst>
                <a:ext uri="{FF2B5EF4-FFF2-40B4-BE49-F238E27FC236}">
                  <a16:creationId xmlns:a16="http://schemas.microsoft.com/office/drawing/2014/main" id="{FB9A9769-F941-47F9-8390-1E2635489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391666" y="1332203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28" name="Line 288">
              <a:extLst>
                <a:ext uri="{FF2B5EF4-FFF2-40B4-BE49-F238E27FC236}">
                  <a16:creationId xmlns:a16="http://schemas.microsoft.com/office/drawing/2014/main" id="{9A98A9AD-3863-4028-9437-541B593D5B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9399" y="1380101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68997FC-33A2-4998-A846-4000114995E2}"/>
                </a:ext>
              </a:extLst>
            </p:cNvPr>
            <p:cNvCxnSpPr>
              <a:cxnSpLocks/>
            </p:cNvCxnSpPr>
            <p:nvPr/>
          </p:nvCxnSpPr>
          <p:spPr>
            <a:xfrm>
              <a:off x="7976136" y="3337560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DC3270-992C-4F14-A6D8-98760D758AE4}"/>
                </a:ext>
              </a:extLst>
            </p:cNvPr>
            <p:cNvSpPr txBox="1"/>
            <p:nvPr/>
          </p:nvSpPr>
          <p:spPr>
            <a:xfrm rot="16200000">
              <a:off x="7139298" y="2419300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throughput: 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7B361B-E3DA-4B87-B92C-B620C92F7496}"/>
                </a:ext>
              </a:extLst>
            </p:cNvPr>
            <p:cNvSpPr/>
            <p:nvPr/>
          </p:nvSpPr>
          <p:spPr>
            <a:xfrm>
              <a:off x="9893835" y="1336842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 Box 285">
              <a:extLst>
                <a:ext uri="{FF2B5EF4-FFF2-40B4-BE49-F238E27FC236}">
                  <a16:creationId xmlns:a16="http://schemas.microsoft.com/office/drawing/2014/main" id="{F0480677-FE80-4F6A-8514-62B5D7C69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6716" y="3476057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BC13329-E4BB-4FCE-A0ED-0E95D1C9665B}"/>
                </a:ext>
              </a:extLst>
            </p:cNvPr>
            <p:cNvSpPr/>
            <p:nvPr/>
          </p:nvSpPr>
          <p:spPr>
            <a:xfrm>
              <a:off x="9912327" y="1689923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Line 288">
              <a:extLst>
                <a:ext uri="{FF2B5EF4-FFF2-40B4-BE49-F238E27FC236}">
                  <a16:creationId xmlns:a16="http://schemas.microsoft.com/office/drawing/2014/main" id="{195603C7-171C-470C-8724-4B623B18E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0093" y="1773132"/>
              <a:ext cx="1975007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6EFE1C-3E2D-43A9-9ADE-95813517EAC2}"/>
                </a:ext>
              </a:extLst>
            </p:cNvPr>
            <p:cNvSpPr/>
            <p:nvPr/>
          </p:nvSpPr>
          <p:spPr>
            <a:xfrm>
              <a:off x="9908716" y="1920329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Line 288">
              <a:extLst>
                <a:ext uri="{FF2B5EF4-FFF2-40B4-BE49-F238E27FC236}">
                  <a16:creationId xmlns:a16="http://schemas.microsoft.com/office/drawing/2014/main" id="{7041C569-35D7-4BC6-BB7C-3F62D07C1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5485" y="1986203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88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3.2</a:t>
            </a:r>
            <a:r>
              <a:rPr lang="en-US" sz="2600" dirty="0">
                <a:ea typeface="ＭＳ Ｐゴシック" charset="0"/>
              </a:rPr>
              <a:t>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3.4 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3.5 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3.7 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17DFF-8D39-4DD7-9E07-3F2FBB875E5E}"/>
              </a:ext>
            </a:extLst>
          </p:cNvPr>
          <p:cNvSpPr txBox="1"/>
          <p:nvPr/>
        </p:nvSpPr>
        <p:spPr>
          <a:xfrm>
            <a:off x="5696255" y="1737488"/>
            <a:ext cx="5190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u="none" strike="noStrike" baseline="0" dirty="0">
                <a:solidFill>
                  <a:srgbClr val="FF0000"/>
                </a:solidFill>
                <a:latin typeface="TimesLTPro-Roman"/>
              </a:rPr>
              <a:t>Extending host-to-host delivery to process-to-process delivery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384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Causes/costs of congestion: scenario 3</a:t>
            </a:r>
          </a:p>
        </p:txBody>
      </p:sp>
      <p:sp>
        <p:nvSpPr>
          <p:cNvPr id="8" name="Freeform 354">
            <a:extLst>
              <a:ext uri="{FF2B5EF4-FFF2-40B4-BE49-F238E27FC236}">
                <a16:creationId xmlns:a16="http://schemas.microsoft.com/office/drawing/2014/main" id="{D4659939-BCCB-4AC3-8DEE-982E2CD24BEA}"/>
              </a:ext>
            </a:extLst>
          </p:cNvPr>
          <p:cNvSpPr>
            <a:spLocks/>
          </p:cNvSpPr>
          <p:nvPr/>
        </p:nvSpPr>
        <p:spPr bwMode="auto">
          <a:xfrm flipH="1">
            <a:off x="3002825" y="3296427"/>
            <a:ext cx="169456" cy="104273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153 h 9200"/>
              <a:gd name="connsiteX1" fmla="*/ 1373 w 10000"/>
              <a:gd name="connsiteY1" fmla="*/ 0 h 9200"/>
              <a:gd name="connsiteX2" fmla="*/ 0 w 10000"/>
              <a:gd name="connsiteY2" fmla="*/ 8733 h 9200"/>
              <a:gd name="connsiteX3" fmla="*/ 5082 w 10000"/>
              <a:gd name="connsiteY3" fmla="*/ 9200 h 9200"/>
              <a:gd name="connsiteX4" fmla="*/ 10000 w 10000"/>
              <a:gd name="connsiteY4" fmla="*/ 9153 h 9200"/>
              <a:gd name="connsiteX0" fmla="*/ 8955 w 8955"/>
              <a:gd name="connsiteY0" fmla="*/ 9949 h 10000"/>
              <a:gd name="connsiteX1" fmla="*/ 328 w 8955"/>
              <a:gd name="connsiteY1" fmla="*/ 0 h 10000"/>
              <a:gd name="connsiteX2" fmla="*/ 0 w 8955"/>
              <a:gd name="connsiteY2" fmla="*/ 9416 h 10000"/>
              <a:gd name="connsiteX3" fmla="*/ 4037 w 8955"/>
              <a:gd name="connsiteY3" fmla="*/ 10000 h 10000"/>
              <a:gd name="connsiteX4" fmla="*/ 8955 w 8955"/>
              <a:gd name="connsiteY4" fmla="*/ 9949 h 10000"/>
              <a:gd name="connsiteX0" fmla="*/ 8000 w 8000"/>
              <a:gd name="connsiteY0" fmla="*/ 6998 h 10000"/>
              <a:gd name="connsiteX1" fmla="*/ 366 w 8000"/>
              <a:gd name="connsiteY1" fmla="*/ 0 h 10000"/>
              <a:gd name="connsiteX2" fmla="*/ 0 w 8000"/>
              <a:gd name="connsiteY2" fmla="*/ 9416 h 10000"/>
              <a:gd name="connsiteX3" fmla="*/ 4508 w 8000"/>
              <a:gd name="connsiteY3" fmla="*/ 10000 h 10000"/>
              <a:gd name="connsiteX4" fmla="*/ 8000 w 8000"/>
              <a:gd name="connsiteY4" fmla="*/ 6998 h 10000"/>
              <a:gd name="connsiteX0" fmla="*/ 10000 w 10000"/>
              <a:gd name="connsiteY0" fmla="*/ 6998 h 11173"/>
              <a:gd name="connsiteX1" fmla="*/ 458 w 10000"/>
              <a:gd name="connsiteY1" fmla="*/ 0 h 11173"/>
              <a:gd name="connsiteX2" fmla="*/ 0 w 10000"/>
              <a:gd name="connsiteY2" fmla="*/ 9416 h 11173"/>
              <a:gd name="connsiteX3" fmla="*/ 9177 w 10000"/>
              <a:gd name="connsiteY3" fmla="*/ 11173 h 11173"/>
              <a:gd name="connsiteX4" fmla="*/ 10000 w 10000"/>
              <a:gd name="connsiteY4" fmla="*/ 6998 h 1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73">
                <a:moveTo>
                  <a:pt x="10000" y="6998"/>
                </a:moveTo>
                <a:lnTo>
                  <a:pt x="458" y="0"/>
                </a:lnTo>
                <a:cubicBezTo>
                  <a:pt x="306" y="3139"/>
                  <a:pt x="153" y="6277"/>
                  <a:pt x="0" y="9416"/>
                </a:cubicBezTo>
                <a:lnTo>
                  <a:pt x="9177" y="11173"/>
                </a:lnTo>
                <a:lnTo>
                  <a:pt x="10000" y="699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C3E727-80FF-4171-BD96-B33828039298}"/>
              </a:ext>
            </a:extLst>
          </p:cNvPr>
          <p:cNvGrpSpPr/>
          <p:nvPr/>
        </p:nvGrpSpPr>
        <p:grpSpPr>
          <a:xfrm>
            <a:off x="3157811" y="3294693"/>
            <a:ext cx="616282" cy="869387"/>
            <a:chOff x="10910964" y="2513124"/>
            <a:chExt cx="586769" cy="9040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6B0AD6-4AF5-4B4C-8D0A-1C634908DC55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CC821-A429-4605-B1B6-DF8884360E66}"/>
                </a:ext>
              </a:extLst>
            </p:cNvPr>
            <p:cNvCxnSpPr/>
            <p:nvPr/>
          </p:nvCxnSpPr>
          <p:spPr>
            <a:xfrm>
              <a:off x="10910964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FD1191-2420-4BF1-A153-5F46F1C0C69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B244ADF-BDC4-4719-A375-06029B886136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437A0D4-62EE-4F40-BCE3-6C58704654D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350">
            <a:extLst>
              <a:ext uri="{FF2B5EF4-FFF2-40B4-BE49-F238E27FC236}">
                <a16:creationId xmlns:a16="http://schemas.microsoft.com/office/drawing/2014/main" id="{5C3BDAE9-5BE6-4FFC-A876-F91D39F850DE}"/>
              </a:ext>
            </a:extLst>
          </p:cNvPr>
          <p:cNvSpPr>
            <a:spLocks/>
          </p:cNvSpPr>
          <p:nvPr/>
        </p:nvSpPr>
        <p:spPr bwMode="auto">
          <a:xfrm flipH="1">
            <a:off x="998385" y="5250505"/>
            <a:ext cx="195993" cy="100542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953 h 10444"/>
              <a:gd name="connsiteX1" fmla="*/ 328 w 10000"/>
              <a:gd name="connsiteY1" fmla="*/ 0 h 10444"/>
              <a:gd name="connsiteX2" fmla="*/ 0 w 10000"/>
              <a:gd name="connsiteY2" fmla="*/ 9533 h 10444"/>
              <a:gd name="connsiteX3" fmla="*/ 7177 w 10000"/>
              <a:gd name="connsiteY3" fmla="*/ 10444 h 10444"/>
              <a:gd name="connsiteX4" fmla="*/ 10000 w 10000"/>
              <a:gd name="connsiteY4" fmla="*/ 9953 h 10444"/>
              <a:gd name="connsiteX0" fmla="*/ 7715 w 7715"/>
              <a:gd name="connsiteY0" fmla="*/ 7822 h 10444"/>
              <a:gd name="connsiteX1" fmla="*/ 328 w 7715"/>
              <a:gd name="connsiteY1" fmla="*/ 0 h 10444"/>
              <a:gd name="connsiteX2" fmla="*/ 0 w 7715"/>
              <a:gd name="connsiteY2" fmla="*/ 9533 h 10444"/>
              <a:gd name="connsiteX3" fmla="*/ 7177 w 7715"/>
              <a:gd name="connsiteY3" fmla="*/ 10444 h 10444"/>
              <a:gd name="connsiteX4" fmla="*/ 7715 w 7715"/>
              <a:gd name="connsiteY4" fmla="*/ 7822 h 10444"/>
              <a:gd name="connsiteX0" fmla="*/ 10740 w 10740"/>
              <a:gd name="connsiteY0" fmla="*/ 7489 h 10000"/>
              <a:gd name="connsiteX1" fmla="*/ 1165 w 10740"/>
              <a:gd name="connsiteY1" fmla="*/ 0 h 10000"/>
              <a:gd name="connsiteX2" fmla="*/ 0 w 10740"/>
              <a:gd name="connsiteY2" fmla="*/ 8788 h 10000"/>
              <a:gd name="connsiteX3" fmla="*/ 10043 w 10740"/>
              <a:gd name="connsiteY3" fmla="*/ 10000 h 10000"/>
              <a:gd name="connsiteX4" fmla="*/ 10740 w 10740"/>
              <a:gd name="connsiteY4" fmla="*/ 7489 h 10000"/>
              <a:gd name="connsiteX0" fmla="*/ 10740 w 10740"/>
              <a:gd name="connsiteY0" fmla="*/ 6979 h 9490"/>
              <a:gd name="connsiteX1" fmla="*/ 424 w 10740"/>
              <a:gd name="connsiteY1" fmla="*/ 0 h 9490"/>
              <a:gd name="connsiteX2" fmla="*/ 0 w 10740"/>
              <a:gd name="connsiteY2" fmla="*/ 8278 h 9490"/>
              <a:gd name="connsiteX3" fmla="*/ 10043 w 10740"/>
              <a:gd name="connsiteY3" fmla="*/ 9490 h 9490"/>
              <a:gd name="connsiteX4" fmla="*/ 10740 w 10740"/>
              <a:gd name="connsiteY4" fmla="*/ 6979 h 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" h="9490">
                <a:moveTo>
                  <a:pt x="10740" y="6979"/>
                </a:moveTo>
                <a:lnTo>
                  <a:pt x="424" y="0"/>
                </a:lnTo>
                <a:cubicBezTo>
                  <a:pt x="283" y="3043"/>
                  <a:pt x="141" y="5235"/>
                  <a:pt x="0" y="8278"/>
                </a:cubicBezTo>
                <a:lnTo>
                  <a:pt x="10043" y="9490"/>
                </a:lnTo>
                <a:lnTo>
                  <a:pt x="10740" y="697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46FB15-DB0A-4992-B6F3-385D88F73CFE}"/>
              </a:ext>
            </a:extLst>
          </p:cNvPr>
          <p:cNvGrpSpPr/>
          <p:nvPr/>
        </p:nvGrpSpPr>
        <p:grpSpPr>
          <a:xfrm>
            <a:off x="1179743" y="5253703"/>
            <a:ext cx="616282" cy="869387"/>
            <a:chOff x="10910964" y="2513124"/>
            <a:chExt cx="586769" cy="90402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1CFEFE-0E67-448A-9561-31D8E7D6371F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CAC58B-80A4-417A-AF90-4AAC6A2C9F44}"/>
                </a:ext>
              </a:extLst>
            </p:cNvPr>
            <p:cNvCxnSpPr/>
            <p:nvPr/>
          </p:nvCxnSpPr>
          <p:spPr>
            <a:xfrm>
              <a:off x="10910964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7536032-4C93-460C-A968-24F7A8F1AE5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5341AF-FB74-447B-A488-125288C74F9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32941A-22C7-41C9-98CF-0595273B579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reeform 347">
            <a:extLst>
              <a:ext uri="{FF2B5EF4-FFF2-40B4-BE49-F238E27FC236}">
                <a16:creationId xmlns:a16="http://schemas.microsoft.com/office/drawing/2014/main" id="{6F06A08B-330A-4F3E-A7E9-D5DA0A4E6530}"/>
              </a:ext>
            </a:extLst>
          </p:cNvPr>
          <p:cNvSpPr>
            <a:spLocks/>
          </p:cNvSpPr>
          <p:nvPr/>
        </p:nvSpPr>
        <p:spPr bwMode="auto">
          <a:xfrm>
            <a:off x="7202260" y="5394911"/>
            <a:ext cx="168983" cy="112254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953 h 11066"/>
              <a:gd name="connsiteX1" fmla="*/ 328 w 10000"/>
              <a:gd name="connsiteY1" fmla="*/ 0 h 11066"/>
              <a:gd name="connsiteX2" fmla="*/ 0 w 10000"/>
              <a:gd name="connsiteY2" fmla="*/ 9533 h 11066"/>
              <a:gd name="connsiteX3" fmla="*/ 6605 w 10000"/>
              <a:gd name="connsiteY3" fmla="*/ 11066 h 11066"/>
              <a:gd name="connsiteX4" fmla="*/ 10000 w 10000"/>
              <a:gd name="connsiteY4" fmla="*/ 9953 h 11066"/>
              <a:gd name="connsiteX0" fmla="*/ 7144 w 7144"/>
              <a:gd name="connsiteY0" fmla="*/ 7022 h 11066"/>
              <a:gd name="connsiteX1" fmla="*/ 328 w 7144"/>
              <a:gd name="connsiteY1" fmla="*/ 0 h 11066"/>
              <a:gd name="connsiteX2" fmla="*/ 0 w 7144"/>
              <a:gd name="connsiteY2" fmla="*/ 9533 h 11066"/>
              <a:gd name="connsiteX3" fmla="*/ 6605 w 7144"/>
              <a:gd name="connsiteY3" fmla="*/ 11066 h 11066"/>
              <a:gd name="connsiteX4" fmla="*/ 7144 w 7144"/>
              <a:gd name="connsiteY4" fmla="*/ 7022 h 1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4" h="11066">
                <a:moveTo>
                  <a:pt x="7144" y="7022"/>
                </a:moveTo>
                <a:lnTo>
                  <a:pt x="328" y="0"/>
                </a:lnTo>
                <a:cubicBezTo>
                  <a:pt x="219" y="3178"/>
                  <a:pt x="109" y="6355"/>
                  <a:pt x="0" y="9533"/>
                </a:cubicBezTo>
                <a:lnTo>
                  <a:pt x="6605" y="11066"/>
                </a:lnTo>
                <a:cubicBezTo>
                  <a:pt x="6785" y="9718"/>
                  <a:pt x="6964" y="8370"/>
                  <a:pt x="7144" y="7022"/>
                </a:cubicBez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5C252F-5C8D-4B6D-90A0-8D20EDD0C626}"/>
              </a:ext>
            </a:extLst>
          </p:cNvPr>
          <p:cNvGrpSpPr/>
          <p:nvPr/>
        </p:nvGrpSpPr>
        <p:grpSpPr>
          <a:xfrm>
            <a:off x="6603836" y="5466159"/>
            <a:ext cx="616281" cy="869387"/>
            <a:chOff x="10910965" y="2513124"/>
            <a:chExt cx="586768" cy="90402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FF385D-4E87-4E46-BBFE-3E3173C855B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2814A7-E5CE-4B46-B795-C86C6C9526F9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59C3CD-0694-493E-8212-2D984F920D98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6B505E-A1F0-44CD-BF39-959118E126A6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06A3CBF-995D-4C4B-B86F-524567BEDDBE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344">
            <a:extLst>
              <a:ext uri="{FF2B5EF4-FFF2-40B4-BE49-F238E27FC236}">
                <a16:creationId xmlns:a16="http://schemas.microsoft.com/office/drawing/2014/main" id="{2F534E42-C5B8-4CE6-9E9B-9AC707E0F49C}"/>
              </a:ext>
            </a:extLst>
          </p:cNvPr>
          <p:cNvSpPr>
            <a:spLocks/>
          </p:cNvSpPr>
          <p:nvPr/>
        </p:nvSpPr>
        <p:spPr bwMode="auto">
          <a:xfrm>
            <a:off x="7671684" y="3384878"/>
            <a:ext cx="223031" cy="124417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9429 w 9429"/>
              <a:gd name="connsiteY0" fmla="*/ 8488 h 10000"/>
              <a:gd name="connsiteX1" fmla="*/ 328 w 9429"/>
              <a:gd name="connsiteY1" fmla="*/ 0 h 10000"/>
              <a:gd name="connsiteX2" fmla="*/ 0 w 9429"/>
              <a:gd name="connsiteY2" fmla="*/ 9533 h 10000"/>
              <a:gd name="connsiteX3" fmla="*/ 5082 w 9429"/>
              <a:gd name="connsiteY3" fmla="*/ 10000 h 10000"/>
              <a:gd name="connsiteX4" fmla="*/ 9429 w 9429"/>
              <a:gd name="connsiteY4" fmla="*/ 8488 h 10000"/>
              <a:gd name="connsiteX0" fmla="*/ 10000 w 10000"/>
              <a:gd name="connsiteY0" fmla="*/ 8488 h 12265"/>
              <a:gd name="connsiteX1" fmla="*/ 348 w 10000"/>
              <a:gd name="connsiteY1" fmla="*/ 0 h 12265"/>
              <a:gd name="connsiteX2" fmla="*/ 0 w 10000"/>
              <a:gd name="connsiteY2" fmla="*/ 9533 h 12265"/>
              <a:gd name="connsiteX3" fmla="*/ 9025 w 10000"/>
              <a:gd name="connsiteY3" fmla="*/ 12265 h 12265"/>
              <a:gd name="connsiteX4" fmla="*/ 10000 w 10000"/>
              <a:gd name="connsiteY4" fmla="*/ 8488 h 1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265">
                <a:moveTo>
                  <a:pt x="10000" y="8488"/>
                </a:moveTo>
                <a:lnTo>
                  <a:pt x="348" y="0"/>
                </a:lnTo>
                <a:lnTo>
                  <a:pt x="0" y="9533"/>
                </a:lnTo>
                <a:lnTo>
                  <a:pt x="9025" y="12265"/>
                </a:lnTo>
                <a:lnTo>
                  <a:pt x="10000" y="848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38002F81-C036-4481-BAA4-AAC8F6535E9E}"/>
              </a:ext>
            </a:extLst>
          </p:cNvPr>
          <p:cNvSpPr txBox="1">
            <a:spLocks noChangeArrowheads="1"/>
          </p:cNvSpPr>
          <p:nvPr/>
        </p:nvSpPr>
        <p:spPr>
          <a:xfrm>
            <a:off x="36286" y="1489613"/>
            <a:ext cx="3787775" cy="1247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multi-hop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paths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timeout/retransmit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70FC6D55-7F0E-4629-8D64-59FAD512D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586" y="1441989"/>
            <a:ext cx="6264275" cy="52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happens as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ja-JP" altLang="en-US" sz="2400" b="1" i="0" u="none" strike="noStrike" kern="1200" cap="none" spc="0" normalizeH="0" baseline="3000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increase 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356">
            <a:extLst>
              <a:ext uri="{FF2B5EF4-FFF2-40B4-BE49-F238E27FC236}">
                <a16:creationId xmlns:a16="http://schemas.microsoft.com/office/drawing/2014/main" id="{2E578BDE-E6B8-462D-924C-25CED6346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22" y="1973754"/>
            <a:ext cx="69945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 red 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ja-JP" altLang="en-US" sz="2400" b="0" i="0" u="none" strike="noStrike" kern="1200" cap="none" spc="0" normalizeH="0" baseline="3000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increases, all arriving blue pkts at upper queue are dropped, blue throughput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 3" pitchFamily="2" charset="2"/>
                <a:ea typeface="ＭＳ Ｐゴシック" panose="020B0600070205080204" pitchFamily="34" charset="-128"/>
                <a:cs typeface="+mn-cs"/>
              </a:rPr>
              <a:t>g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9E8FC1-A621-429E-A15D-C6F258FA0D73}"/>
              </a:ext>
            </a:extLst>
          </p:cNvPr>
          <p:cNvGrpSpPr/>
          <p:nvPr/>
        </p:nvGrpSpPr>
        <p:grpSpPr>
          <a:xfrm>
            <a:off x="4781846" y="4558757"/>
            <a:ext cx="1015652" cy="456281"/>
            <a:chOff x="7493876" y="2774731"/>
            <a:chExt cx="1481958" cy="894622"/>
          </a:xfrm>
        </p:grpSpPr>
        <p:sp>
          <p:nvSpPr>
            <p:cNvPr id="36" name="Freeform 1036">
              <a:extLst>
                <a:ext uri="{FF2B5EF4-FFF2-40B4-BE49-F238E27FC236}">
                  <a16:creationId xmlns:a16="http://schemas.microsoft.com/office/drawing/2014/main" id="{D732BA80-A295-4FA8-90C3-7C763353E9E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B6E70-908C-4559-A15F-CE9EDA09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9C6AE5-B6FA-4B1D-8A99-97908636C36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9" name="Freeform 1039">
                <a:extLst>
                  <a:ext uri="{FF2B5EF4-FFF2-40B4-BE49-F238E27FC236}">
                    <a16:creationId xmlns:a16="http://schemas.microsoft.com/office/drawing/2014/main" id="{87051907-0371-41C8-AE4B-63549B2A84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1040">
                <a:extLst>
                  <a:ext uri="{FF2B5EF4-FFF2-40B4-BE49-F238E27FC236}">
                    <a16:creationId xmlns:a16="http://schemas.microsoft.com/office/drawing/2014/main" id="{83AE8B6C-B153-4A0C-B877-8ECFB2DA193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1041">
                <a:extLst>
                  <a:ext uri="{FF2B5EF4-FFF2-40B4-BE49-F238E27FC236}">
                    <a16:creationId xmlns:a16="http://schemas.microsoft.com/office/drawing/2014/main" id="{31F28C4F-7ADB-47A2-BEC1-130AB7A3E3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1042">
                <a:extLst>
                  <a:ext uri="{FF2B5EF4-FFF2-40B4-BE49-F238E27FC236}">
                    <a16:creationId xmlns:a16="http://schemas.microsoft.com/office/drawing/2014/main" id="{D2A6CD80-02C1-468A-9179-CE1C4DBCB4B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83A226A-EEDD-4E82-92FC-B29FC98073BF}"/>
              </a:ext>
            </a:extLst>
          </p:cNvPr>
          <p:cNvGrpSpPr/>
          <p:nvPr/>
        </p:nvGrpSpPr>
        <p:grpSpPr>
          <a:xfrm>
            <a:off x="5062486" y="5291930"/>
            <a:ext cx="1015652" cy="456281"/>
            <a:chOff x="7493876" y="2774731"/>
            <a:chExt cx="1481958" cy="894622"/>
          </a:xfrm>
        </p:grpSpPr>
        <p:sp>
          <p:nvSpPr>
            <p:cNvPr id="44" name="Freeform 1028">
              <a:extLst>
                <a:ext uri="{FF2B5EF4-FFF2-40B4-BE49-F238E27FC236}">
                  <a16:creationId xmlns:a16="http://schemas.microsoft.com/office/drawing/2014/main" id="{17C00E23-A4FE-462B-ABBC-70FBC603020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8B80EAC-0161-4AAD-8B26-D243A160BD6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7A0C7D-2708-46FB-802D-27ECF40E1AC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" name="Freeform 1031">
                <a:extLst>
                  <a:ext uri="{FF2B5EF4-FFF2-40B4-BE49-F238E27FC236}">
                    <a16:creationId xmlns:a16="http://schemas.microsoft.com/office/drawing/2014/main" id="{BC3AB708-80B9-4A1A-B10D-D5EEA8470FF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1032">
                <a:extLst>
                  <a:ext uri="{FF2B5EF4-FFF2-40B4-BE49-F238E27FC236}">
                    <a16:creationId xmlns:a16="http://schemas.microsoft.com/office/drawing/2014/main" id="{CCA48561-F5C6-4B29-87C6-E593305D005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1033">
                <a:extLst>
                  <a:ext uri="{FF2B5EF4-FFF2-40B4-BE49-F238E27FC236}">
                    <a16:creationId xmlns:a16="http://schemas.microsoft.com/office/drawing/2014/main" id="{AA74D882-3080-4FEC-AF88-716A64A4A9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1034">
                <a:extLst>
                  <a:ext uri="{FF2B5EF4-FFF2-40B4-BE49-F238E27FC236}">
                    <a16:creationId xmlns:a16="http://schemas.microsoft.com/office/drawing/2014/main" id="{69E53B8C-1238-4A3D-BD6A-74C8E1C212B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90562C-2702-4875-9623-39C1D53C80C9}"/>
              </a:ext>
            </a:extLst>
          </p:cNvPr>
          <p:cNvGrpSpPr/>
          <p:nvPr/>
        </p:nvGrpSpPr>
        <p:grpSpPr>
          <a:xfrm>
            <a:off x="2683617" y="5013078"/>
            <a:ext cx="1015652" cy="456281"/>
            <a:chOff x="7493876" y="2774731"/>
            <a:chExt cx="1481958" cy="894622"/>
          </a:xfrm>
        </p:grpSpPr>
        <p:sp>
          <p:nvSpPr>
            <p:cNvPr id="52" name="Freeform 1004">
              <a:extLst>
                <a:ext uri="{FF2B5EF4-FFF2-40B4-BE49-F238E27FC236}">
                  <a16:creationId xmlns:a16="http://schemas.microsoft.com/office/drawing/2014/main" id="{99F74384-1910-481C-8F94-EEBA48F3641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8699FC5-8F26-44F9-9A44-D8B9D2CF985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D7AC9A9-D6A0-4DE4-AF5A-43769E80FF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" name="Freeform 1007">
                <a:extLst>
                  <a:ext uri="{FF2B5EF4-FFF2-40B4-BE49-F238E27FC236}">
                    <a16:creationId xmlns:a16="http://schemas.microsoft.com/office/drawing/2014/main" id="{CDA03C00-C9B1-4F36-ABE5-DE207F43D5A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1008">
                <a:extLst>
                  <a:ext uri="{FF2B5EF4-FFF2-40B4-BE49-F238E27FC236}">
                    <a16:creationId xmlns:a16="http://schemas.microsoft.com/office/drawing/2014/main" id="{AB54ECEF-93EE-41FE-9DF4-48E92186A61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1009">
                <a:extLst>
                  <a:ext uri="{FF2B5EF4-FFF2-40B4-BE49-F238E27FC236}">
                    <a16:creationId xmlns:a16="http://schemas.microsoft.com/office/drawing/2014/main" id="{38B54667-E2C5-4663-BCC4-1BB768336AA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010">
                <a:extLst>
                  <a:ext uri="{FF2B5EF4-FFF2-40B4-BE49-F238E27FC236}">
                    <a16:creationId xmlns:a16="http://schemas.microsoft.com/office/drawing/2014/main" id="{8C07029A-9848-4580-99BD-62033548E6A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9" name="Text Box 14">
            <a:extLst>
              <a:ext uri="{FF2B5EF4-FFF2-40B4-BE49-F238E27FC236}">
                <a16:creationId xmlns:a16="http://schemas.microsoft.com/office/drawing/2014/main" id="{2E4BBD9B-1546-44B6-839C-1140E2B23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22" y="3830752"/>
            <a:ext cx="1912938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finite shared output link buffers</a:t>
            </a:r>
          </a:p>
        </p:txBody>
      </p:sp>
      <p:sp>
        <p:nvSpPr>
          <p:cNvPr id="60" name="Line 15">
            <a:extLst>
              <a:ext uri="{FF2B5EF4-FFF2-40B4-BE49-F238E27FC236}">
                <a16:creationId xmlns:a16="http://schemas.microsoft.com/office/drawing/2014/main" id="{375EBAB1-4FD4-468D-9400-ADC9CE1282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50974" y="4282073"/>
            <a:ext cx="923925" cy="866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Text Box 65">
            <a:extLst>
              <a:ext uri="{FF2B5EF4-FFF2-40B4-BE49-F238E27FC236}">
                <a16:creationId xmlns:a16="http://schemas.microsoft.com/office/drawing/2014/main" id="{D95CE31D-C5CF-4FDC-BFB6-BA763B4B4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224" y="2948573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</a:p>
        </p:txBody>
      </p:sp>
      <p:sp>
        <p:nvSpPr>
          <p:cNvPr id="62" name="Line 67">
            <a:extLst>
              <a:ext uri="{FF2B5EF4-FFF2-40B4-BE49-F238E27FC236}">
                <a16:creationId xmlns:a16="http://schemas.microsoft.com/office/drawing/2014/main" id="{16677307-5BB3-4E7C-8BFB-8E0B142795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790" y="6272796"/>
            <a:ext cx="246257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Line 117">
            <a:extLst>
              <a:ext uri="{FF2B5EF4-FFF2-40B4-BE49-F238E27FC236}">
                <a16:creationId xmlns:a16="http://schemas.microsoft.com/office/drawing/2014/main" id="{54796ED7-57A4-48C9-87FF-FC484822C82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36749" y="4712286"/>
            <a:ext cx="1357312" cy="174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Line 118">
            <a:extLst>
              <a:ext uri="{FF2B5EF4-FFF2-40B4-BE49-F238E27FC236}">
                <a16:creationId xmlns:a16="http://schemas.microsoft.com/office/drawing/2014/main" id="{EA5155D1-0BA7-4F4D-84FD-495AEC95FE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2036" y="4729747"/>
            <a:ext cx="895350" cy="9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Line 119">
            <a:extLst>
              <a:ext uri="{FF2B5EF4-FFF2-40B4-BE49-F238E27FC236}">
                <a16:creationId xmlns:a16="http://schemas.microsoft.com/office/drawing/2014/main" id="{E634C51F-0BEC-4360-874F-F1A00EBE83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60773" y="4242646"/>
            <a:ext cx="1337545" cy="135387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Line 120">
            <a:extLst>
              <a:ext uri="{FF2B5EF4-FFF2-40B4-BE49-F238E27FC236}">
                <a16:creationId xmlns:a16="http://schemas.microsoft.com/office/drawing/2014/main" id="{CCDA3ED9-9AE1-41C7-B5B0-E5E6A76F6F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7346" y="4246440"/>
            <a:ext cx="4397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CF79787-D0B7-4AB7-9DD6-140FD1F270E3}"/>
              </a:ext>
            </a:extLst>
          </p:cNvPr>
          <p:cNvGrpSpPr/>
          <p:nvPr/>
        </p:nvGrpSpPr>
        <p:grpSpPr>
          <a:xfrm>
            <a:off x="6126734" y="4981045"/>
            <a:ext cx="637943" cy="602421"/>
            <a:chOff x="7027073" y="4812231"/>
            <a:chExt cx="637943" cy="602421"/>
          </a:xfrm>
        </p:grpSpPr>
        <p:sp>
          <p:nvSpPr>
            <p:cNvPr id="68" name="Text Box 216">
              <a:extLst>
                <a:ext uri="{FF2B5EF4-FFF2-40B4-BE49-F238E27FC236}">
                  <a16:creationId xmlns:a16="http://schemas.microsoft.com/office/drawing/2014/main" id="{C8BA1235-0B91-42AC-99F9-4CC77538E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7073" y="4812231"/>
              <a:ext cx="6175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out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Line 217">
              <a:extLst>
                <a:ext uri="{FF2B5EF4-FFF2-40B4-BE49-F238E27FC236}">
                  <a16:creationId xmlns:a16="http://schemas.microsoft.com/office/drawing/2014/main" id="{84BC445D-0351-4F8B-86A3-D8A09D0A7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4991" y="5195577"/>
              <a:ext cx="200025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0" name="Line 218">
            <a:extLst>
              <a:ext uri="{FF2B5EF4-FFF2-40B4-BE49-F238E27FC236}">
                <a16:creationId xmlns:a16="http://schemas.microsoft.com/office/drawing/2014/main" id="{87BFC86A-00B1-4E07-AC83-B10D060D55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49649" y="4330816"/>
            <a:ext cx="7937" cy="24335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242">
            <a:extLst>
              <a:ext uri="{FF2B5EF4-FFF2-40B4-BE49-F238E27FC236}">
                <a16:creationId xmlns:a16="http://schemas.microsoft.com/office/drawing/2014/main" id="{8B6D9C57-AB96-4D8A-AF98-A9DB11674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5549" y="3643898"/>
            <a:ext cx="276225" cy="1588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2" name="Line 270">
            <a:extLst>
              <a:ext uri="{FF2B5EF4-FFF2-40B4-BE49-F238E27FC236}">
                <a16:creationId xmlns:a16="http://schemas.microsoft.com/office/drawing/2014/main" id="{5A346DE7-FA80-4AD0-A182-669C3F8D7F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36748" y="6253746"/>
            <a:ext cx="2876307" cy="2248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Line 271">
            <a:extLst>
              <a:ext uri="{FF2B5EF4-FFF2-40B4-BE49-F238E27FC236}">
                <a16:creationId xmlns:a16="http://schemas.microsoft.com/office/drawing/2014/main" id="{52A15191-048D-4EC1-96DE-42DC414854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11486" y="5630651"/>
            <a:ext cx="604176" cy="63262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769A6A1-F189-4479-9A4C-8C736D1E75CC}"/>
              </a:ext>
            </a:extLst>
          </p:cNvPr>
          <p:cNvGrpSpPr/>
          <p:nvPr/>
        </p:nvGrpSpPr>
        <p:grpSpPr>
          <a:xfrm>
            <a:off x="3215470" y="6080333"/>
            <a:ext cx="923925" cy="426578"/>
            <a:chOff x="7493876" y="2774731"/>
            <a:chExt cx="1481958" cy="894622"/>
          </a:xfrm>
        </p:grpSpPr>
        <p:sp>
          <p:nvSpPr>
            <p:cNvPr id="75" name="Freeform 1020">
              <a:extLst>
                <a:ext uri="{FF2B5EF4-FFF2-40B4-BE49-F238E27FC236}">
                  <a16:creationId xmlns:a16="http://schemas.microsoft.com/office/drawing/2014/main" id="{1E1B543E-6802-4169-AE79-3E3D1A4847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5937AFD-587B-4F4B-B914-AE433FCE9EE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915F778-83DF-4D40-B21F-6A792E62E1E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" name="Freeform 1023">
                <a:extLst>
                  <a:ext uri="{FF2B5EF4-FFF2-40B4-BE49-F238E27FC236}">
                    <a16:creationId xmlns:a16="http://schemas.microsoft.com/office/drawing/2014/main" id="{D3D9D8BA-E2D0-4C27-96E6-81A118CD3E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1024">
                <a:extLst>
                  <a:ext uri="{FF2B5EF4-FFF2-40B4-BE49-F238E27FC236}">
                    <a16:creationId xmlns:a16="http://schemas.microsoft.com/office/drawing/2014/main" id="{28FA7807-0735-40C9-A903-32BF82416C1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1025">
                <a:extLst>
                  <a:ext uri="{FF2B5EF4-FFF2-40B4-BE49-F238E27FC236}">
                    <a16:creationId xmlns:a16="http://schemas.microsoft.com/office/drawing/2014/main" id="{31AEDB11-F107-4EEF-A658-AA864A05005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1026">
                <a:extLst>
                  <a:ext uri="{FF2B5EF4-FFF2-40B4-BE49-F238E27FC236}">
                    <a16:creationId xmlns:a16="http://schemas.microsoft.com/office/drawing/2014/main" id="{4C937B52-C560-40E6-B56A-84DF5ADAFE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" name="Line 308">
            <a:extLst>
              <a:ext uri="{FF2B5EF4-FFF2-40B4-BE49-F238E27FC236}">
                <a16:creationId xmlns:a16="http://schemas.microsoft.com/office/drawing/2014/main" id="{2233CADB-F922-49F3-A9CC-0A0F30F1F8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7389" y="5126623"/>
            <a:ext cx="195171" cy="155510"/>
          </a:xfrm>
          <a:prstGeom prst="lin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" name="Line 309">
            <a:extLst>
              <a:ext uri="{FF2B5EF4-FFF2-40B4-BE49-F238E27FC236}">
                <a16:creationId xmlns:a16="http://schemas.microsoft.com/office/drawing/2014/main" id="{5300C003-F893-4019-9578-5877B47ACC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7335" y="5282134"/>
            <a:ext cx="1031875" cy="98272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" name="Text Box 335">
            <a:extLst>
              <a:ext uri="{FF2B5EF4-FFF2-40B4-BE49-F238E27FC236}">
                <a16:creationId xmlns:a16="http://schemas.microsoft.com/office/drawing/2014/main" id="{C85B9350-7182-4520-8F98-8F88D71B0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649" y="3134311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</a:p>
        </p:txBody>
      </p:sp>
      <p:sp>
        <p:nvSpPr>
          <p:cNvPr id="85" name="Text Box 336">
            <a:extLst>
              <a:ext uri="{FF2B5EF4-FFF2-40B4-BE49-F238E27FC236}">
                <a16:creationId xmlns:a16="http://schemas.microsoft.com/office/drawing/2014/main" id="{C31033A5-4465-432E-956A-995533E27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961" y="5194886"/>
            <a:ext cx="735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C</a:t>
            </a:r>
          </a:p>
        </p:txBody>
      </p:sp>
      <p:sp>
        <p:nvSpPr>
          <p:cNvPr id="86" name="Text Box 337">
            <a:extLst>
              <a:ext uri="{FF2B5EF4-FFF2-40B4-BE49-F238E27FC236}">
                <a16:creationId xmlns:a16="http://schemas.microsoft.com/office/drawing/2014/main" id="{C4A35E89-6FEF-4276-90E9-94F355914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774" y="4951998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E4CEE8E-170C-4CE5-89B8-A3E00929B8C9}"/>
              </a:ext>
            </a:extLst>
          </p:cNvPr>
          <p:cNvGrpSpPr/>
          <p:nvPr/>
        </p:nvGrpSpPr>
        <p:grpSpPr>
          <a:xfrm>
            <a:off x="3508753" y="2909869"/>
            <a:ext cx="2272505" cy="510248"/>
            <a:chOff x="4418013" y="2732134"/>
            <a:chExt cx="2272505" cy="510248"/>
          </a:xfrm>
        </p:grpSpPr>
        <p:sp>
          <p:nvSpPr>
            <p:cNvPr id="88" name="Line 215">
              <a:extLst>
                <a:ext uri="{FF2B5EF4-FFF2-40B4-BE49-F238E27FC236}">
                  <a16:creationId xmlns:a16="http://schemas.microsoft.com/office/drawing/2014/main" id="{3348FC86-B812-4641-882C-DBE4D3675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1838" y="3055984"/>
              <a:ext cx="295275" cy="104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E4F7BEA4-BBB8-4645-B35A-E1346CE3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3151234"/>
              <a:ext cx="90487" cy="911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Text Box 338">
              <a:extLst>
                <a:ext uri="{FF2B5EF4-FFF2-40B4-BE49-F238E27FC236}">
                  <a16:creationId xmlns:a16="http://schemas.microsoft.com/office/drawing/2014/main" id="{1CD0BC9B-FAB7-4DBB-B800-EC10C0D72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9330" y="2732134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original data</a:t>
              </a:r>
            </a:p>
          </p:txBody>
        </p:sp>
      </p:grpSp>
      <p:sp>
        <p:nvSpPr>
          <p:cNvPr id="91" name="Line 340">
            <a:extLst>
              <a:ext uri="{FF2B5EF4-FFF2-40B4-BE49-F238E27FC236}">
                <a16:creationId xmlns:a16="http://schemas.microsoft.com/office/drawing/2014/main" id="{9AD1F328-9324-42B6-B495-E7F32EBAB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5211" y="3558173"/>
            <a:ext cx="33972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CF7BC0B-A29B-40E5-B21C-19DD193A78FD}"/>
              </a:ext>
            </a:extLst>
          </p:cNvPr>
          <p:cNvGrpSpPr/>
          <p:nvPr/>
        </p:nvGrpSpPr>
        <p:grpSpPr>
          <a:xfrm>
            <a:off x="3513213" y="3251975"/>
            <a:ext cx="2482850" cy="617537"/>
            <a:chOff x="4418013" y="3074240"/>
            <a:chExt cx="2482850" cy="617537"/>
          </a:xfrm>
        </p:grpSpPr>
        <p:sp>
          <p:nvSpPr>
            <p:cNvPr id="93" name="Oval 245">
              <a:extLst>
                <a:ext uri="{FF2B5EF4-FFF2-40B4-BE49-F238E27FC236}">
                  <a16:creationId xmlns:a16="http://schemas.microsoft.com/office/drawing/2014/main" id="{084BD02F-A6EF-4A20-A643-A3121A17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3331549"/>
              <a:ext cx="90487" cy="911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Line 247">
              <a:extLst>
                <a:ext uri="{FF2B5EF4-FFF2-40B4-BE49-F238E27FC236}">
                  <a16:creationId xmlns:a16="http://schemas.microsoft.com/office/drawing/2014/main" id="{367E3476-47D4-4773-BF7D-C605BAC83D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1363" y="3322684"/>
              <a:ext cx="304800" cy="38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341">
              <a:extLst>
                <a:ext uri="{FF2B5EF4-FFF2-40B4-BE49-F238E27FC236}">
                  <a16:creationId xmlns:a16="http://schemas.microsoft.com/office/drawing/2014/main" id="{4A318F39-E771-4A79-9C26-8F8A38FF9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363" y="3074240"/>
              <a:ext cx="2349500" cy="61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retransmitted data</a:t>
              </a:r>
            </a:p>
          </p:txBody>
        </p:sp>
      </p:grpSp>
      <p:grpSp>
        <p:nvGrpSpPr>
          <p:cNvPr id="96" name="Group 358">
            <a:extLst>
              <a:ext uri="{FF2B5EF4-FFF2-40B4-BE49-F238E27FC236}">
                <a16:creationId xmlns:a16="http://schemas.microsoft.com/office/drawing/2014/main" id="{FE6DDD9A-9154-4527-9DA8-ABFDC49D67F7}"/>
              </a:ext>
            </a:extLst>
          </p:cNvPr>
          <p:cNvGrpSpPr>
            <a:grpSpLocks/>
          </p:cNvGrpSpPr>
          <p:nvPr/>
        </p:nvGrpSpPr>
        <p:grpSpPr bwMode="auto">
          <a:xfrm>
            <a:off x="7821386" y="4224923"/>
            <a:ext cx="231775" cy="441325"/>
            <a:chOff x="4140" y="429"/>
            <a:chExt cx="1425" cy="2396"/>
          </a:xfrm>
        </p:grpSpPr>
        <p:sp>
          <p:nvSpPr>
            <p:cNvPr id="97" name="Freeform 359">
              <a:extLst>
                <a:ext uri="{FF2B5EF4-FFF2-40B4-BE49-F238E27FC236}">
                  <a16:creationId xmlns:a16="http://schemas.microsoft.com/office/drawing/2014/main" id="{CC0C1738-85A2-4709-90C1-BC9C44829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Rectangle 360">
              <a:extLst>
                <a:ext uri="{FF2B5EF4-FFF2-40B4-BE49-F238E27FC236}">
                  <a16:creationId xmlns:a16="http://schemas.microsoft.com/office/drawing/2014/main" id="{34CDE223-BB6A-4C62-AF9C-69CF1F120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" name="Freeform 361">
              <a:extLst>
                <a:ext uri="{FF2B5EF4-FFF2-40B4-BE49-F238E27FC236}">
                  <a16:creationId xmlns:a16="http://schemas.microsoft.com/office/drawing/2014/main" id="{524F051C-20AF-44DE-B688-211170A22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Freeform 362">
              <a:extLst>
                <a:ext uri="{FF2B5EF4-FFF2-40B4-BE49-F238E27FC236}">
                  <a16:creationId xmlns:a16="http://schemas.microsoft.com/office/drawing/2014/main" id="{31596996-053C-4744-82A5-1A531C4F4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Rectangle 363">
              <a:extLst>
                <a:ext uri="{FF2B5EF4-FFF2-40B4-BE49-F238E27FC236}">
                  <a16:creationId xmlns:a16="http://schemas.microsoft.com/office/drawing/2014/main" id="{0F3E1E81-158C-45A0-8AC9-FF8CF47BB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2" name="Group 364">
              <a:extLst>
                <a:ext uri="{FF2B5EF4-FFF2-40B4-BE49-F238E27FC236}">
                  <a16:creationId xmlns:a16="http://schemas.microsoft.com/office/drawing/2014/main" id="{91E96A68-43CD-43A3-99F8-C5469B3A34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7" name="AutoShape 365">
                <a:extLst>
                  <a:ext uri="{FF2B5EF4-FFF2-40B4-BE49-F238E27FC236}">
                    <a16:creationId xmlns:a16="http://schemas.microsoft.com/office/drawing/2014/main" id="{0942368C-8167-4C41-B2E8-9FB38EE9F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8" name="AutoShape 366">
                <a:extLst>
                  <a:ext uri="{FF2B5EF4-FFF2-40B4-BE49-F238E27FC236}">
                    <a16:creationId xmlns:a16="http://schemas.microsoft.com/office/drawing/2014/main" id="{9D458C7F-3B2E-4CB7-B362-E15780118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3" name="Rectangle 367">
              <a:extLst>
                <a:ext uri="{FF2B5EF4-FFF2-40B4-BE49-F238E27FC236}">
                  <a16:creationId xmlns:a16="http://schemas.microsoft.com/office/drawing/2014/main" id="{BFEA1ACD-A779-4034-AEB2-78A67EDE2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4" name="Group 368">
              <a:extLst>
                <a:ext uri="{FF2B5EF4-FFF2-40B4-BE49-F238E27FC236}">
                  <a16:creationId xmlns:a16="http://schemas.microsoft.com/office/drawing/2014/main" id="{4558A11E-9206-47CB-9AC8-CD4E5E8579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5" name="AutoShape 369">
                <a:extLst>
                  <a:ext uri="{FF2B5EF4-FFF2-40B4-BE49-F238E27FC236}">
                    <a16:creationId xmlns:a16="http://schemas.microsoft.com/office/drawing/2014/main" id="{5C3B8572-C663-4DA6-BD90-CA66DD8EA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6" name="AutoShape 370">
                <a:extLst>
                  <a:ext uri="{FF2B5EF4-FFF2-40B4-BE49-F238E27FC236}">
                    <a16:creationId xmlns:a16="http://schemas.microsoft.com/office/drawing/2014/main" id="{46A061A1-BFD5-46B7-B823-4F76216C0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5" name="Rectangle 371">
              <a:extLst>
                <a:ext uri="{FF2B5EF4-FFF2-40B4-BE49-F238E27FC236}">
                  <a16:creationId xmlns:a16="http://schemas.microsoft.com/office/drawing/2014/main" id="{9D40ADED-DB32-4DB7-B6C1-A1F1175D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6" name="Rectangle 372">
              <a:extLst>
                <a:ext uri="{FF2B5EF4-FFF2-40B4-BE49-F238E27FC236}">
                  <a16:creationId xmlns:a16="http://schemas.microsoft.com/office/drawing/2014/main" id="{B9F3A726-E4CD-4A81-B26A-8ADE565D4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7" name="Group 373">
              <a:extLst>
                <a:ext uri="{FF2B5EF4-FFF2-40B4-BE49-F238E27FC236}">
                  <a16:creationId xmlns:a16="http://schemas.microsoft.com/office/drawing/2014/main" id="{D5F24EFC-BC40-4972-9057-4CAD960241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3" name="AutoShape 374">
                <a:extLst>
                  <a:ext uri="{FF2B5EF4-FFF2-40B4-BE49-F238E27FC236}">
                    <a16:creationId xmlns:a16="http://schemas.microsoft.com/office/drawing/2014/main" id="{3DB87CF5-F661-4454-958A-D439F51D0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4" name="AutoShape 375">
                <a:extLst>
                  <a:ext uri="{FF2B5EF4-FFF2-40B4-BE49-F238E27FC236}">
                    <a16:creationId xmlns:a16="http://schemas.microsoft.com/office/drawing/2014/main" id="{F5FE1F9F-B8C0-427B-AAF8-8EDDD648A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8" name="Freeform 376">
              <a:extLst>
                <a:ext uri="{FF2B5EF4-FFF2-40B4-BE49-F238E27FC236}">
                  <a16:creationId xmlns:a16="http://schemas.microsoft.com/office/drawing/2014/main" id="{1D3914A0-ED53-417F-9D73-71D75F1E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9" name="Group 377">
              <a:extLst>
                <a:ext uri="{FF2B5EF4-FFF2-40B4-BE49-F238E27FC236}">
                  <a16:creationId xmlns:a16="http://schemas.microsoft.com/office/drawing/2014/main" id="{B833E21E-3026-4A80-8E78-DB3ECE049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1" name="AutoShape 378">
                <a:extLst>
                  <a:ext uri="{FF2B5EF4-FFF2-40B4-BE49-F238E27FC236}">
                    <a16:creationId xmlns:a16="http://schemas.microsoft.com/office/drawing/2014/main" id="{21485C40-3C7A-40B0-B4BB-2EFF4D539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2" name="AutoShape 379">
                <a:extLst>
                  <a:ext uri="{FF2B5EF4-FFF2-40B4-BE49-F238E27FC236}">
                    <a16:creationId xmlns:a16="http://schemas.microsoft.com/office/drawing/2014/main" id="{656FD723-B843-4E7E-B841-9E5D94B06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0" name="Rectangle 380">
              <a:extLst>
                <a:ext uri="{FF2B5EF4-FFF2-40B4-BE49-F238E27FC236}">
                  <a16:creationId xmlns:a16="http://schemas.microsoft.com/office/drawing/2014/main" id="{F6BA8332-3E16-4BE7-B34A-E885AF15A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Freeform 381">
              <a:extLst>
                <a:ext uri="{FF2B5EF4-FFF2-40B4-BE49-F238E27FC236}">
                  <a16:creationId xmlns:a16="http://schemas.microsoft.com/office/drawing/2014/main" id="{B6F00C77-C799-4692-8677-8F3394608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Freeform 382">
              <a:extLst>
                <a:ext uri="{FF2B5EF4-FFF2-40B4-BE49-F238E27FC236}">
                  <a16:creationId xmlns:a16="http://schemas.microsoft.com/office/drawing/2014/main" id="{66CA9557-161A-4F98-8378-635D1632C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383">
              <a:extLst>
                <a:ext uri="{FF2B5EF4-FFF2-40B4-BE49-F238E27FC236}">
                  <a16:creationId xmlns:a16="http://schemas.microsoft.com/office/drawing/2014/main" id="{14603B08-B279-4E52-B8CE-84195D85A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Freeform 384">
              <a:extLst>
                <a:ext uri="{FF2B5EF4-FFF2-40B4-BE49-F238E27FC236}">
                  <a16:creationId xmlns:a16="http://schemas.microsoft.com/office/drawing/2014/main" id="{DCEA3993-4B88-40EA-B59C-9B65BE797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AutoShape 385">
              <a:extLst>
                <a:ext uri="{FF2B5EF4-FFF2-40B4-BE49-F238E27FC236}">
                  <a16:creationId xmlns:a16="http://schemas.microsoft.com/office/drawing/2014/main" id="{C823327A-84D3-48E3-8B75-60BD1B606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6" name="AutoShape 386">
              <a:extLst>
                <a:ext uri="{FF2B5EF4-FFF2-40B4-BE49-F238E27FC236}">
                  <a16:creationId xmlns:a16="http://schemas.microsoft.com/office/drawing/2014/main" id="{C8C9417E-DB9D-45C2-A5C6-C7774BEE8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Oval 387">
              <a:extLst>
                <a:ext uri="{FF2B5EF4-FFF2-40B4-BE49-F238E27FC236}">
                  <a16:creationId xmlns:a16="http://schemas.microsoft.com/office/drawing/2014/main" id="{E8FF3296-1855-469C-9AF9-6F8F1CD5D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Oval 388">
              <a:extLst>
                <a:ext uri="{FF2B5EF4-FFF2-40B4-BE49-F238E27FC236}">
                  <a16:creationId xmlns:a16="http://schemas.microsoft.com/office/drawing/2014/main" id="{E8564488-537F-486C-8AA3-FEEEBCDB5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9" name="Oval 389">
              <a:extLst>
                <a:ext uri="{FF2B5EF4-FFF2-40B4-BE49-F238E27FC236}">
                  <a16:creationId xmlns:a16="http://schemas.microsoft.com/office/drawing/2014/main" id="{721BCBB6-676B-4E3E-8873-3B3C470E3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Rectangle 390">
              <a:extLst>
                <a:ext uri="{FF2B5EF4-FFF2-40B4-BE49-F238E27FC236}">
                  <a16:creationId xmlns:a16="http://schemas.microsoft.com/office/drawing/2014/main" id="{8245C8B2-940D-4535-BB05-C5F11917B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9" name="Group 391">
            <a:extLst>
              <a:ext uri="{FF2B5EF4-FFF2-40B4-BE49-F238E27FC236}">
                <a16:creationId xmlns:a16="http://schemas.microsoft.com/office/drawing/2014/main" id="{B8919597-9BB8-458E-961E-434449F9E9BF}"/>
              </a:ext>
            </a:extLst>
          </p:cNvPr>
          <p:cNvGrpSpPr>
            <a:grpSpLocks/>
          </p:cNvGrpSpPr>
          <p:nvPr/>
        </p:nvGrpSpPr>
        <p:grpSpPr bwMode="auto">
          <a:xfrm>
            <a:off x="7341961" y="6082298"/>
            <a:ext cx="231775" cy="441325"/>
            <a:chOff x="4140" y="429"/>
            <a:chExt cx="1425" cy="2396"/>
          </a:xfrm>
        </p:grpSpPr>
        <p:sp>
          <p:nvSpPr>
            <p:cNvPr id="130" name="Freeform 392">
              <a:extLst>
                <a:ext uri="{FF2B5EF4-FFF2-40B4-BE49-F238E27FC236}">
                  <a16:creationId xmlns:a16="http://schemas.microsoft.com/office/drawing/2014/main" id="{2F4E7EA0-EFAC-41A7-B0BB-5795DD916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Rectangle 393">
              <a:extLst>
                <a:ext uri="{FF2B5EF4-FFF2-40B4-BE49-F238E27FC236}">
                  <a16:creationId xmlns:a16="http://schemas.microsoft.com/office/drawing/2014/main" id="{C33CD18A-290F-42C6-8CF3-0ECB71CC8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Freeform 394">
              <a:extLst>
                <a:ext uri="{FF2B5EF4-FFF2-40B4-BE49-F238E27FC236}">
                  <a16:creationId xmlns:a16="http://schemas.microsoft.com/office/drawing/2014/main" id="{EC8F4509-E2FB-4389-8CD6-1CA3F591A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Freeform 395">
              <a:extLst>
                <a:ext uri="{FF2B5EF4-FFF2-40B4-BE49-F238E27FC236}">
                  <a16:creationId xmlns:a16="http://schemas.microsoft.com/office/drawing/2014/main" id="{9E4A2518-DBB4-487E-8554-80FDA5F1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Rectangle 396">
              <a:extLst>
                <a:ext uri="{FF2B5EF4-FFF2-40B4-BE49-F238E27FC236}">
                  <a16:creationId xmlns:a16="http://schemas.microsoft.com/office/drawing/2014/main" id="{07208650-48B6-4749-9FB4-F0C3F4121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35" name="Group 397">
              <a:extLst>
                <a:ext uri="{FF2B5EF4-FFF2-40B4-BE49-F238E27FC236}">
                  <a16:creationId xmlns:a16="http://schemas.microsoft.com/office/drawing/2014/main" id="{1B96ED8B-1A8D-4AA2-9E78-5CE399A1A1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0" name="AutoShape 398">
                <a:extLst>
                  <a:ext uri="{FF2B5EF4-FFF2-40B4-BE49-F238E27FC236}">
                    <a16:creationId xmlns:a16="http://schemas.microsoft.com/office/drawing/2014/main" id="{359E86AC-0F19-48E3-B0FA-039E2761F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1" name="AutoShape 399">
                <a:extLst>
                  <a:ext uri="{FF2B5EF4-FFF2-40B4-BE49-F238E27FC236}">
                    <a16:creationId xmlns:a16="http://schemas.microsoft.com/office/drawing/2014/main" id="{A3F19818-E342-464D-83A7-51EE6465B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36" name="Rectangle 400">
              <a:extLst>
                <a:ext uri="{FF2B5EF4-FFF2-40B4-BE49-F238E27FC236}">
                  <a16:creationId xmlns:a16="http://schemas.microsoft.com/office/drawing/2014/main" id="{C3467DEF-FA06-428C-88A9-C0F6F40EF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37" name="Group 401">
              <a:extLst>
                <a:ext uri="{FF2B5EF4-FFF2-40B4-BE49-F238E27FC236}">
                  <a16:creationId xmlns:a16="http://schemas.microsoft.com/office/drawing/2014/main" id="{0CA905C4-3FDA-4874-8E87-8036929B4B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8" name="AutoShape 402">
                <a:extLst>
                  <a:ext uri="{FF2B5EF4-FFF2-40B4-BE49-F238E27FC236}">
                    <a16:creationId xmlns:a16="http://schemas.microsoft.com/office/drawing/2014/main" id="{07E7A7F0-18EA-4716-927C-4F00002DF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9" name="AutoShape 403">
                <a:extLst>
                  <a:ext uri="{FF2B5EF4-FFF2-40B4-BE49-F238E27FC236}">
                    <a16:creationId xmlns:a16="http://schemas.microsoft.com/office/drawing/2014/main" id="{6C9795D5-1133-4E02-8B35-0EDB838C4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38" name="Rectangle 404">
              <a:extLst>
                <a:ext uri="{FF2B5EF4-FFF2-40B4-BE49-F238E27FC236}">
                  <a16:creationId xmlns:a16="http://schemas.microsoft.com/office/drawing/2014/main" id="{8F6F620B-849B-4E92-8635-34936562E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Rectangle 405">
              <a:extLst>
                <a:ext uri="{FF2B5EF4-FFF2-40B4-BE49-F238E27FC236}">
                  <a16:creationId xmlns:a16="http://schemas.microsoft.com/office/drawing/2014/main" id="{F990D49C-F2E8-4192-849B-C70279253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06">
              <a:extLst>
                <a:ext uri="{FF2B5EF4-FFF2-40B4-BE49-F238E27FC236}">
                  <a16:creationId xmlns:a16="http://schemas.microsoft.com/office/drawing/2014/main" id="{C88A462A-A215-406B-A781-F598673E6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6" name="AutoShape 407">
                <a:extLst>
                  <a:ext uri="{FF2B5EF4-FFF2-40B4-BE49-F238E27FC236}">
                    <a16:creationId xmlns:a16="http://schemas.microsoft.com/office/drawing/2014/main" id="{4E6DD85B-513A-406C-BE43-7717372BD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7" name="AutoShape 408">
                <a:extLst>
                  <a:ext uri="{FF2B5EF4-FFF2-40B4-BE49-F238E27FC236}">
                    <a16:creationId xmlns:a16="http://schemas.microsoft.com/office/drawing/2014/main" id="{884773B1-6A99-4C02-9188-0D6BA6448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41" name="Freeform 409">
              <a:extLst>
                <a:ext uri="{FF2B5EF4-FFF2-40B4-BE49-F238E27FC236}">
                  <a16:creationId xmlns:a16="http://schemas.microsoft.com/office/drawing/2014/main" id="{F733410A-514B-4016-A530-36474449E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42" name="Group 410">
              <a:extLst>
                <a:ext uri="{FF2B5EF4-FFF2-40B4-BE49-F238E27FC236}">
                  <a16:creationId xmlns:a16="http://schemas.microsoft.com/office/drawing/2014/main" id="{BF3A6A56-E066-4342-8D14-18C1ED0ADF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4" name="AutoShape 411">
                <a:extLst>
                  <a:ext uri="{FF2B5EF4-FFF2-40B4-BE49-F238E27FC236}">
                    <a16:creationId xmlns:a16="http://schemas.microsoft.com/office/drawing/2014/main" id="{38A37D1F-86B9-445A-8737-E2C688B38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5" name="AutoShape 412">
                <a:extLst>
                  <a:ext uri="{FF2B5EF4-FFF2-40B4-BE49-F238E27FC236}">
                    <a16:creationId xmlns:a16="http://schemas.microsoft.com/office/drawing/2014/main" id="{14878D10-84AE-44DD-BE09-E4BBB72F2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43" name="Rectangle 413">
              <a:extLst>
                <a:ext uri="{FF2B5EF4-FFF2-40B4-BE49-F238E27FC236}">
                  <a16:creationId xmlns:a16="http://schemas.microsoft.com/office/drawing/2014/main" id="{EDC0390B-B4C1-47E7-8F00-925D23F9E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Freeform 414">
              <a:extLst>
                <a:ext uri="{FF2B5EF4-FFF2-40B4-BE49-F238E27FC236}">
                  <a16:creationId xmlns:a16="http://schemas.microsoft.com/office/drawing/2014/main" id="{5DE38720-A3C5-40FC-9BE9-87BECFD43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Freeform 415">
              <a:extLst>
                <a:ext uri="{FF2B5EF4-FFF2-40B4-BE49-F238E27FC236}">
                  <a16:creationId xmlns:a16="http://schemas.microsoft.com/office/drawing/2014/main" id="{42C04305-271B-42A6-9BCA-1659A7A0D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Oval 416">
              <a:extLst>
                <a:ext uri="{FF2B5EF4-FFF2-40B4-BE49-F238E27FC236}">
                  <a16:creationId xmlns:a16="http://schemas.microsoft.com/office/drawing/2014/main" id="{3BFE1B1F-BFB8-4A02-983A-3CB8557E2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7" name="Freeform 417">
              <a:extLst>
                <a:ext uri="{FF2B5EF4-FFF2-40B4-BE49-F238E27FC236}">
                  <a16:creationId xmlns:a16="http://schemas.microsoft.com/office/drawing/2014/main" id="{46887AD4-181F-497F-8981-74486900A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AutoShape 418">
              <a:extLst>
                <a:ext uri="{FF2B5EF4-FFF2-40B4-BE49-F238E27FC236}">
                  <a16:creationId xmlns:a16="http://schemas.microsoft.com/office/drawing/2014/main" id="{04BACBE3-5DF3-44A6-92C0-70CC4A862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9" name="AutoShape 419">
              <a:extLst>
                <a:ext uri="{FF2B5EF4-FFF2-40B4-BE49-F238E27FC236}">
                  <a16:creationId xmlns:a16="http://schemas.microsoft.com/office/drawing/2014/main" id="{5E5DC8AE-5BB3-44F7-B244-D9E2E3F63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Oval 420">
              <a:extLst>
                <a:ext uri="{FF2B5EF4-FFF2-40B4-BE49-F238E27FC236}">
                  <a16:creationId xmlns:a16="http://schemas.microsoft.com/office/drawing/2014/main" id="{3FFA543D-D16B-4786-8356-B9AC799B6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Oval 421">
              <a:extLst>
                <a:ext uri="{FF2B5EF4-FFF2-40B4-BE49-F238E27FC236}">
                  <a16:creationId xmlns:a16="http://schemas.microsoft.com/office/drawing/2014/main" id="{230DD026-EA70-42CE-9C80-88717613A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2" name="Oval 422">
              <a:extLst>
                <a:ext uri="{FF2B5EF4-FFF2-40B4-BE49-F238E27FC236}">
                  <a16:creationId xmlns:a16="http://schemas.microsoft.com/office/drawing/2014/main" id="{2B8A789E-314B-4E8F-AD74-930669B6A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Rectangle 423">
              <a:extLst>
                <a:ext uri="{FF2B5EF4-FFF2-40B4-BE49-F238E27FC236}">
                  <a16:creationId xmlns:a16="http://schemas.microsoft.com/office/drawing/2014/main" id="{45D6DE8B-2AD3-4D29-98AB-6F2AA409B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2" name="Group 424">
            <a:extLst>
              <a:ext uri="{FF2B5EF4-FFF2-40B4-BE49-F238E27FC236}">
                <a16:creationId xmlns:a16="http://schemas.microsoft.com/office/drawing/2014/main" id="{BA8FB771-ED39-48FB-AA18-83F346C7DDFD}"/>
              </a:ext>
            </a:extLst>
          </p:cNvPr>
          <p:cNvGrpSpPr>
            <a:grpSpLocks/>
          </p:cNvGrpSpPr>
          <p:nvPr/>
        </p:nvGrpSpPr>
        <p:grpSpPr bwMode="auto">
          <a:xfrm>
            <a:off x="788761" y="5918786"/>
            <a:ext cx="231775" cy="441325"/>
            <a:chOff x="4140" y="429"/>
            <a:chExt cx="1425" cy="2396"/>
          </a:xfrm>
        </p:grpSpPr>
        <p:sp>
          <p:nvSpPr>
            <p:cNvPr id="163" name="Freeform 425">
              <a:extLst>
                <a:ext uri="{FF2B5EF4-FFF2-40B4-BE49-F238E27FC236}">
                  <a16:creationId xmlns:a16="http://schemas.microsoft.com/office/drawing/2014/main" id="{6190F73A-B01A-4E18-BF52-899C15290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Rectangle 426">
              <a:extLst>
                <a:ext uri="{FF2B5EF4-FFF2-40B4-BE49-F238E27FC236}">
                  <a16:creationId xmlns:a16="http://schemas.microsoft.com/office/drawing/2014/main" id="{9D7624E2-C651-4CCD-BC5B-F7C5F64F5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5" name="Freeform 427">
              <a:extLst>
                <a:ext uri="{FF2B5EF4-FFF2-40B4-BE49-F238E27FC236}">
                  <a16:creationId xmlns:a16="http://schemas.microsoft.com/office/drawing/2014/main" id="{8F413765-40FF-4AD8-9914-58A32C3DB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Freeform 428">
              <a:extLst>
                <a:ext uri="{FF2B5EF4-FFF2-40B4-BE49-F238E27FC236}">
                  <a16:creationId xmlns:a16="http://schemas.microsoft.com/office/drawing/2014/main" id="{AAF497E0-D1F9-4285-A044-E7408C666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Rectangle 429">
              <a:extLst>
                <a:ext uri="{FF2B5EF4-FFF2-40B4-BE49-F238E27FC236}">
                  <a16:creationId xmlns:a16="http://schemas.microsoft.com/office/drawing/2014/main" id="{ED0E5425-C652-43B1-A1CA-3995DCD8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8" name="Group 430">
              <a:extLst>
                <a:ext uri="{FF2B5EF4-FFF2-40B4-BE49-F238E27FC236}">
                  <a16:creationId xmlns:a16="http://schemas.microsoft.com/office/drawing/2014/main" id="{88FBFA4D-6B53-408B-9728-A813821E4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3" name="AutoShape 431">
                <a:extLst>
                  <a:ext uri="{FF2B5EF4-FFF2-40B4-BE49-F238E27FC236}">
                    <a16:creationId xmlns:a16="http://schemas.microsoft.com/office/drawing/2014/main" id="{160E14A7-503D-4E6C-9C27-47CEB9F71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4" name="AutoShape 432">
                <a:extLst>
                  <a:ext uri="{FF2B5EF4-FFF2-40B4-BE49-F238E27FC236}">
                    <a16:creationId xmlns:a16="http://schemas.microsoft.com/office/drawing/2014/main" id="{0C403A95-FC65-4193-9DDB-7FCB53189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69" name="Rectangle 433">
              <a:extLst>
                <a:ext uri="{FF2B5EF4-FFF2-40B4-BE49-F238E27FC236}">
                  <a16:creationId xmlns:a16="http://schemas.microsoft.com/office/drawing/2014/main" id="{EF3568D3-22C6-47E2-B386-A43CD551E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70" name="Group 434">
              <a:extLst>
                <a:ext uri="{FF2B5EF4-FFF2-40B4-BE49-F238E27FC236}">
                  <a16:creationId xmlns:a16="http://schemas.microsoft.com/office/drawing/2014/main" id="{8688F38E-07A9-4CE4-864C-59E617B38C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1" name="AutoShape 435">
                <a:extLst>
                  <a:ext uri="{FF2B5EF4-FFF2-40B4-BE49-F238E27FC236}">
                    <a16:creationId xmlns:a16="http://schemas.microsoft.com/office/drawing/2014/main" id="{3D29C7ED-484A-4E3C-A460-7F7C66AE0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2" name="AutoShape 436">
                <a:extLst>
                  <a:ext uri="{FF2B5EF4-FFF2-40B4-BE49-F238E27FC236}">
                    <a16:creationId xmlns:a16="http://schemas.microsoft.com/office/drawing/2014/main" id="{470D2CE5-5927-460B-BED4-4D35F7F97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71" name="Rectangle 437">
              <a:extLst>
                <a:ext uri="{FF2B5EF4-FFF2-40B4-BE49-F238E27FC236}">
                  <a16:creationId xmlns:a16="http://schemas.microsoft.com/office/drawing/2014/main" id="{79BEAC21-BC6F-444C-81FC-5688B75F7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2" name="Rectangle 438">
              <a:extLst>
                <a:ext uri="{FF2B5EF4-FFF2-40B4-BE49-F238E27FC236}">
                  <a16:creationId xmlns:a16="http://schemas.microsoft.com/office/drawing/2014/main" id="{A9AB4591-41FF-403A-A69A-E237D4598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73" name="Group 439">
              <a:extLst>
                <a:ext uri="{FF2B5EF4-FFF2-40B4-BE49-F238E27FC236}">
                  <a16:creationId xmlns:a16="http://schemas.microsoft.com/office/drawing/2014/main" id="{120A9DDD-9DBB-4DFC-B962-BB9C908B34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9" name="AutoShape 440">
                <a:extLst>
                  <a:ext uri="{FF2B5EF4-FFF2-40B4-BE49-F238E27FC236}">
                    <a16:creationId xmlns:a16="http://schemas.microsoft.com/office/drawing/2014/main" id="{A2021488-CBC0-410B-9CF4-C1FDB3D99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0" name="AutoShape 441">
                <a:extLst>
                  <a:ext uri="{FF2B5EF4-FFF2-40B4-BE49-F238E27FC236}">
                    <a16:creationId xmlns:a16="http://schemas.microsoft.com/office/drawing/2014/main" id="{D8108920-3626-4F8D-9816-CF90BEABC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74" name="Freeform 442">
              <a:extLst>
                <a:ext uri="{FF2B5EF4-FFF2-40B4-BE49-F238E27FC236}">
                  <a16:creationId xmlns:a16="http://schemas.microsoft.com/office/drawing/2014/main" id="{04737A2D-E9FE-4C40-9B13-69FDE0B04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75" name="Group 443">
              <a:extLst>
                <a:ext uri="{FF2B5EF4-FFF2-40B4-BE49-F238E27FC236}">
                  <a16:creationId xmlns:a16="http://schemas.microsoft.com/office/drawing/2014/main" id="{048C196E-53B9-4E96-920F-92B410C4C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7" name="AutoShape 444">
                <a:extLst>
                  <a:ext uri="{FF2B5EF4-FFF2-40B4-BE49-F238E27FC236}">
                    <a16:creationId xmlns:a16="http://schemas.microsoft.com/office/drawing/2014/main" id="{ACA26868-9817-4D36-9A42-A0C5D66E1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8" name="AutoShape 445">
                <a:extLst>
                  <a:ext uri="{FF2B5EF4-FFF2-40B4-BE49-F238E27FC236}">
                    <a16:creationId xmlns:a16="http://schemas.microsoft.com/office/drawing/2014/main" id="{0905D04E-E4FE-4706-ACDA-C7C925C5C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76" name="Rectangle 446">
              <a:extLst>
                <a:ext uri="{FF2B5EF4-FFF2-40B4-BE49-F238E27FC236}">
                  <a16:creationId xmlns:a16="http://schemas.microsoft.com/office/drawing/2014/main" id="{473B129B-5167-4FF3-B109-D0FFD4504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7" name="Freeform 447">
              <a:extLst>
                <a:ext uri="{FF2B5EF4-FFF2-40B4-BE49-F238E27FC236}">
                  <a16:creationId xmlns:a16="http://schemas.microsoft.com/office/drawing/2014/main" id="{C484383E-499F-486B-9B41-0350BDDA4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Freeform 448">
              <a:extLst>
                <a:ext uri="{FF2B5EF4-FFF2-40B4-BE49-F238E27FC236}">
                  <a16:creationId xmlns:a16="http://schemas.microsoft.com/office/drawing/2014/main" id="{5A10CB0B-C035-4D4E-AF91-D3255344E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9" name="Oval 449">
              <a:extLst>
                <a:ext uri="{FF2B5EF4-FFF2-40B4-BE49-F238E27FC236}">
                  <a16:creationId xmlns:a16="http://schemas.microsoft.com/office/drawing/2014/main" id="{D3F5A9D8-3EF9-4919-984C-D7BEA13FE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0" name="Freeform 450">
              <a:extLst>
                <a:ext uri="{FF2B5EF4-FFF2-40B4-BE49-F238E27FC236}">
                  <a16:creationId xmlns:a16="http://schemas.microsoft.com/office/drawing/2014/main" id="{7C214D81-5BE6-41D3-B565-26105EEE7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1" name="AutoShape 451">
              <a:extLst>
                <a:ext uri="{FF2B5EF4-FFF2-40B4-BE49-F238E27FC236}">
                  <a16:creationId xmlns:a16="http://schemas.microsoft.com/office/drawing/2014/main" id="{295B6BC2-5DD1-4396-A839-C912C400D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AutoShape 452">
              <a:extLst>
                <a:ext uri="{FF2B5EF4-FFF2-40B4-BE49-F238E27FC236}">
                  <a16:creationId xmlns:a16="http://schemas.microsoft.com/office/drawing/2014/main" id="{204BCF79-E0D8-494C-9773-42E42E566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3" name="Oval 453">
              <a:extLst>
                <a:ext uri="{FF2B5EF4-FFF2-40B4-BE49-F238E27FC236}">
                  <a16:creationId xmlns:a16="http://schemas.microsoft.com/office/drawing/2014/main" id="{DD2CAC42-22AC-42A2-B987-63D0D79A4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Oval 454">
              <a:extLst>
                <a:ext uri="{FF2B5EF4-FFF2-40B4-BE49-F238E27FC236}">
                  <a16:creationId xmlns:a16="http://schemas.microsoft.com/office/drawing/2014/main" id="{9189F0AB-0FF2-43A1-88E5-353888AB3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5" name="Oval 455">
              <a:extLst>
                <a:ext uri="{FF2B5EF4-FFF2-40B4-BE49-F238E27FC236}">
                  <a16:creationId xmlns:a16="http://schemas.microsoft.com/office/drawing/2014/main" id="{653FC4F9-B9EC-4ED8-8E1E-6890F5049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6" name="Rectangle 456">
              <a:extLst>
                <a:ext uri="{FF2B5EF4-FFF2-40B4-BE49-F238E27FC236}">
                  <a16:creationId xmlns:a16="http://schemas.microsoft.com/office/drawing/2014/main" id="{28965F2B-A4C7-449C-8CFD-76A0636E4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54DD561-A94F-41B6-AE46-F1DED7F36215}"/>
              </a:ext>
            </a:extLst>
          </p:cNvPr>
          <p:cNvGrpSpPr/>
          <p:nvPr/>
        </p:nvGrpSpPr>
        <p:grpSpPr>
          <a:xfrm>
            <a:off x="7028004" y="3421896"/>
            <a:ext cx="616281" cy="869387"/>
            <a:chOff x="10910965" y="2513124"/>
            <a:chExt cx="586768" cy="904023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AC7F699-1366-4D51-9EE8-666990C593C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5E2F47D-3B6E-4279-8556-9E888146E764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B359DB7-4077-4AB2-B630-FA0098A241A5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B472686-59DB-4338-84D0-182A09919DF4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714BC43-FE08-4ECC-81FD-42C52569D6EE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03A1AD9-D5FB-4203-B42D-70294FA6DA8F}"/>
              </a:ext>
            </a:extLst>
          </p:cNvPr>
          <p:cNvCxnSpPr>
            <a:cxnSpLocks/>
          </p:cNvCxnSpPr>
          <p:nvPr/>
        </p:nvCxnSpPr>
        <p:spPr>
          <a:xfrm>
            <a:off x="2868692" y="4288531"/>
            <a:ext cx="13076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457">
            <a:extLst>
              <a:ext uri="{FF2B5EF4-FFF2-40B4-BE49-F238E27FC236}">
                <a16:creationId xmlns:a16="http://schemas.microsoft.com/office/drawing/2014/main" id="{D4F97CD6-57FC-432B-9457-86693E921E2B}"/>
              </a:ext>
            </a:extLst>
          </p:cNvPr>
          <p:cNvGrpSpPr>
            <a:grpSpLocks/>
          </p:cNvGrpSpPr>
          <p:nvPr/>
        </p:nvGrpSpPr>
        <p:grpSpPr bwMode="auto">
          <a:xfrm>
            <a:off x="2803299" y="3913773"/>
            <a:ext cx="231775" cy="441325"/>
            <a:chOff x="4140" y="429"/>
            <a:chExt cx="1425" cy="2396"/>
          </a:xfrm>
        </p:grpSpPr>
        <p:sp>
          <p:nvSpPr>
            <p:cNvPr id="203" name="Freeform 458">
              <a:extLst>
                <a:ext uri="{FF2B5EF4-FFF2-40B4-BE49-F238E27FC236}">
                  <a16:creationId xmlns:a16="http://schemas.microsoft.com/office/drawing/2014/main" id="{702C8387-F5B9-42FC-956E-FAC019183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Rectangle 459">
              <a:extLst>
                <a:ext uri="{FF2B5EF4-FFF2-40B4-BE49-F238E27FC236}">
                  <a16:creationId xmlns:a16="http://schemas.microsoft.com/office/drawing/2014/main" id="{995C4B48-11D3-4E40-9524-38A8BF8E6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5" name="Freeform 460">
              <a:extLst>
                <a:ext uri="{FF2B5EF4-FFF2-40B4-BE49-F238E27FC236}">
                  <a16:creationId xmlns:a16="http://schemas.microsoft.com/office/drawing/2014/main" id="{4F32D15B-F7FB-41C9-8F3D-AEC8CB0A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Freeform 461">
              <a:extLst>
                <a:ext uri="{FF2B5EF4-FFF2-40B4-BE49-F238E27FC236}">
                  <a16:creationId xmlns:a16="http://schemas.microsoft.com/office/drawing/2014/main" id="{FC816C1E-DF5B-46EB-A9D4-2E9EDF22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7" name="Rectangle 462">
              <a:extLst>
                <a:ext uri="{FF2B5EF4-FFF2-40B4-BE49-F238E27FC236}">
                  <a16:creationId xmlns:a16="http://schemas.microsoft.com/office/drawing/2014/main" id="{1991DA7A-98BF-4162-8868-1DF1BC713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8" name="Group 463">
              <a:extLst>
                <a:ext uri="{FF2B5EF4-FFF2-40B4-BE49-F238E27FC236}">
                  <a16:creationId xmlns:a16="http://schemas.microsoft.com/office/drawing/2014/main" id="{0C01A4FB-8618-4D3E-82F0-8278F3D06D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3" name="AutoShape 464">
                <a:extLst>
                  <a:ext uri="{FF2B5EF4-FFF2-40B4-BE49-F238E27FC236}">
                    <a16:creationId xmlns:a16="http://schemas.microsoft.com/office/drawing/2014/main" id="{80C1305E-C96D-478E-B888-B95E142DD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AutoShape 465">
                <a:extLst>
                  <a:ext uri="{FF2B5EF4-FFF2-40B4-BE49-F238E27FC236}">
                    <a16:creationId xmlns:a16="http://schemas.microsoft.com/office/drawing/2014/main" id="{EECE884E-7C4A-403D-8754-CEBFC733B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9" name="Rectangle 466">
              <a:extLst>
                <a:ext uri="{FF2B5EF4-FFF2-40B4-BE49-F238E27FC236}">
                  <a16:creationId xmlns:a16="http://schemas.microsoft.com/office/drawing/2014/main" id="{1DC4D3CD-72F9-4765-A35F-8A998D11A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10" name="Group 467">
              <a:extLst>
                <a:ext uri="{FF2B5EF4-FFF2-40B4-BE49-F238E27FC236}">
                  <a16:creationId xmlns:a16="http://schemas.microsoft.com/office/drawing/2014/main" id="{7CB5E21F-A4B2-46CC-BA53-C18D281035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1" name="AutoShape 468">
                <a:extLst>
                  <a:ext uri="{FF2B5EF4-FFF2-40B4-BE49-F238E27FC236}">
                    <a16:creationId xmlns:a16="http://schemas.microsoft.com/office/drawing/2014/main" id="{32611A11-F1C0-4A7A-B63D-D73582D8E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AutoShape 469">
                <a:extLst>
                  <a:ext uri="{FF2B5EF4-FFF2-40B4-BE49-F238E27FC236}">
                    <a16:creationId xmlns:a16="http://schemas.microsoft.com/office/drawing/2014/main" id="{8EDB7B38-E246-40EF-99C5-53F3E529A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11" name="Rectangle 470">
              <a:extLst>
                <a:ext uri="{FF2B5EF4-FFF2-40B4-BE49-F238E27FC236}">
                  <a16:creationId xmlns:a16="http://schemas.microsoft.com/office/drawing/2014/main" id="{8F032D62-B563-431C-96CF-83F594785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2" name="Rectangle 471">
              <a:extLst>
                <a:ext uri="{FF2B5EF4-FFF2-40B4-BE49-F238E27FC236}">
                  <a16:creationId xmlns:a16="http://schemas.microsoft.com/office/drawing/2014/main" id="{890363EB-4DFE-46D6-B376-453B6EBA1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13" name="Group 472">
              <a:extLst>
                <a:ext uri="{FF2B5EF4-FFF2-40B4-BE49-F238E27FC236}">
                  <a16:creationId xmlns:a16="http://schemas.microsoft.com/office/drawing/2014/main" id="{31A762A0-12A3-4A24-9401-5775EF920A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9" name="AutoShape 473">
                <a:extLst>
                  <a:ext uri="{FF2B5EF4-FFF2-40B4-BE49-F238E27FC236}">
                    <a16:creationId xmlns:a16="http://schemas.microsoft.com/office/drawing/2014/main" id="{1C8152D9-F167-453C-AAA6-1395E5AAB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0" name="AutoShape 474">
                <a:extLst>
                  <a:ext uri="{FF2B5EF4-FFF2-40B4-BE49-F238E27FC236}">
                    <a16:creationId xmlns:a16="http://schemas.microsoft.com/office/drawing/2014/main" id="{F473330C-5FE7-4091-ADE6-637DA3E47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14" name="Freeform 475">
              <a:extLst>
                <a:ext uri="{FF2B5EF4-FFF2-40B4-BE49-F238E27FC236}">
                  <a16:creationId xmlns:a16="http://schemas.microsoft.com/office/drawing/2014/main" id="{BF42E938-F6BF-405A-BA6C-15D0F5136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5" name="Group 476">
              <a:extLst>
                <a:ext uri="{FF2B5EF4-FFF2-40B4-BE49-F238E27FC236}">
                  <a16:creationId xmlns:a16="http://schemas.microsoft.com/office/drawing/2014/main" id="{22E1671A-7826-496A-BB92-A22B0AE199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7" name="AutoShape 477">
                <a:extLst>
                  <a:ext uri="{FF2B5EF4-FFF2-40B4-BE49-F238E27FC236}">
                    <a16:creationId xmlns:a16="http://schemas.microsoft.com/office/drawing/2014/main" id="{FCE2B1F7-F3B1-43C7-820D-256FDB7FD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8" name="AutoShape 478">
                <a:extLst>
                  <a:ext uri="{FF2B5EF4-FFF2-40B4-BE49-F238E27FC236}">
                    <a16:creationId xmlns:a16="http://schemas.microsoft.com/office/drawing/2014/main" id="{4D4936CD-939F-4714-A624-3574990A6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16" name="Rectangle 479">
              <a:extLst>
                <a:ext uri="{FF2B5EF4-FFF2-40B4-BE49-F238E27FC236}">
                  <a16:creationId xmlns:a16="http://schemas.microsoft.com/office/drawing/2014/main" id="{6534715B-CBE5-4833-81D7-F375D9EE6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7" name="Freeform 480">
              <a:extLst>
                <a:ext uri="{FF2B5EF4-FFF2-40B4-BE49-F238E27FC236}">
                  <a16:creationId xmlns:a16="http://schemas.microsoft.com/office/drawing/2014/main" id="{2262FED8-3392-4CB3-A498-8FB67A21B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Freeform 481">
              <a:extLst>
                <a:ext uri="{FF2B5EF4-FFF2-40B4-BE49-F238E27FC236}">
                  <a16:creationId xmlns:a16="http://schemas.microsoft.com/office/drawing/2014/main" id="{756C2257-C6A9-4351-BF9E-0118A6686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Oval 482">
              <a:extLst>
                <a:ext uri="{FF2B5EF4-FFF2-40B4-BE49-F238E27FC236}">
                  <a16:creationId xmlns:a16="http://schemas.microsoft.com/office/drawing/2014/main" id="{58818A41-DB39-41FA-A39B-07DEEEEB8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Freeform 483">
              <a:extLst>
                <a:ext uri="{FF2B5EF4-FFF2-40B4-BE49-F238E27FC236}">
                  <a16:creationId xmlns:a16="http://schemas.microsoft.com/office/drawing/2014/main" id="{9FA12226-866A-4BE3-8F29-7C44DC442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484">
              <a:extLst>
                <a:ext uri="{FF2B5EF4-FFF2-40B4-BE49-F238E27FC236}">
                  <a16:creationId xmlns:a16="http://schemas.microsoft.com/office/drawing/2014/main" id="{D3D572E0-AE73-451C-86FC-B40D84268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AutoShape 485">
              <a:extLst>
                <a:ext uri="{FF2B5EF4-FFF2-40B4-BE49-F238E27FC236}">
                  <a16:creationId xmlns:a16="http://schemas.microsoft.com/office/drawing/2014/main" id="{9E3E150E-F89F-44C5-89FC-E8FC9A97B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3" name="Oval 486">
              <a:extLst>
                <a:ext uri="{FF2B5EF4-FFF2-40B4-BE49-F238E27FC236}">
                  <a16:creationId xmlns:a16="http://schemas.microsoft.com/office/drawing/2014/main" id="{E8EDB0E6-A40A-46A6-A25C-794B516BD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4" name="Oval 487">
              <a:extLst>
                <a:ext uri="{FF2B5EF4-FFF2-40B4-BE49-F238E27FC236}">
                  <a16:creationId xmlns:a16="http://schemas.microsoft.com/office/drawing/2014/main" id="{2EE8ADAB-6362-4C09-98F7-76E9182F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5" name="Oval 488">
              <a:extLst>
                <a:ext uri="{FF2B5EF4-FFF2-40B4-BE49-F238E27FC236}">
                  <a16:creationId xmlns:a16="http://schemas.microsoft.com/office/drawing/2014/main" id="{EDD18CD5-2D8D-4953-A6C4-E2E7406B1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6" name="Rectangle 489">
              <a:extLst>
                <a:ext uri="{FF2B5EF4-FFF2-40B4-BE49-F238E27FC236}">
                  <a16:creationId xmlns:a16="http://schemas.microsoft.com/office/drawing/2014/main" id="{08139332-DF53-4322-872C-AED81031C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DE15B4F-ED26-400D-9C5F-B3692DFFEA60}"/>
              </a:ext>
            </a:extLst>
          </p:cNvPr>
          <p:cNvGrpSpPr/>
          <p:nvPr/>
        </p:nvGrpSpPr>
        <p:grpSpPr>
          <a:xfrm>
            <a:off x="3357695" y="6137660"/>
            <a:ext cx="476864" cy="255639"/>
            <a:chOff x="6859123" y="5156933"/>
            <a:chExt cx="456701" cy="226548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2F2C77BE-49B7-4695-AE7F-A328E4F5124A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1DFCB5A8-EDDD-446F-96E3-6B02B164127D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FFBE7836-8930-4CA8-838F-84BF6BCBA193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C151022-BFC4-4352-A983-4C429851209E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D505EF6-E36D-44B2-ADE5-9FAEDFA248F5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14CC264-2CAF-411F-940C-B26D93C936E1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606AB2B-D7AA-462C-9C56-3C61103058AE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AB18504-9C75-4617-9A8D-D362B0ACD570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7D27AB83-6F34-4BB9-8D20-52AB30878D6C}"/>
              </a:ext>
            </a:extLst>
          </p:cNvPr>
          <p:cNvGrpSpPr/>
          <p:nvPr/>
        </p:nvGrpSpPr>
        <p:grpSpPr>
          <a:xfrm rot="18977820">
            <a:off x="3060645" y="5011450"/>
            <a:ext cx="476864" cy="255639"/>
            <a:chOff x="6859123" y="5156933"/>
            <a:chExt cx="456701" cy="226548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5F509915-D032-4E3B-815D-CFF2F82D0099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D1E374BA-9AEB-4BF0-8444-B9A224049251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0DC23A8-1754-4958-9B45-A30C09947ACF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DB69ACA-37B1-4BAE-AF0C-1EA5F53D0B46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4800DE7-3B3F-4E22-AFD5-A3238340CD4A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9EF1186-C6AF-41C9-A40A-46F1E957227C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700CDF4-1474-4C8D-9238-A50933C75A02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7BA3799-B357-449F-B5DD-59279A41C311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3F89BF56-4DB5-42ED-BC28-AA3710EF8C2C}"/>
              </a:ext>
            </a:extLst>
          </p:cNvPr>
          <p:cNvGrpSpPr/>
          <p:nvPr/>
        </p:nvGrpSpPr>
        <p:grpSpPr>
          <a:xfrm>
            <a:off x="5220077" y="4633034"/>
            <a:ext cx="476864" cy="255639"/>
            <a:chOff x="6859123" y="5156933"/>
            <a:chExt cx="456701" cy="226548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9B3F2BD1-5C4D-4F82-906D-8D00BA59B07D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8F140E-93FD-445F-B6CB-F72B832F3B3A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7524E3C-B7F2-4C52-A8A5-9B3E05310B44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3590FB4-23C2-4CF3-849D-D7AE35917EE4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C305B8F-395E-4CD6-B8B1-FD21227CA906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EA991CB-CCAF-446B-AD43-550B82B618B9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61E3379-50EF-4932-A502-E62726A1FF77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482B10D9-4858-4C52-85DF-17742E5666E4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869BF58-C51F-425F-8919-9B92D9D91617}"/>
              </a:ext>
            </a:extLst>
          </p:cNvPr>
          <p:cNvGrpSpPr/>
          <p:nvPr/>
        </p:nvGrpSpPr>
        <p:grpSpPr>
          <a:xfrm rot="18857641">
            <a:off x="5209744" y="5486733"/>
            <a:ext cx="476864" cy="255639"/>
            <a:chOff x="6859123" y="5156933"/>
            <a:chExt cx="456701" cy="22654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794B06E8-8385-40B9-AF34-D3D294CD6EAF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5CD4849-6B18-4BFC-8178-85B6F5F17533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11D4D617-14BF-4317-A556-7A3326742F08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3AAD9B3D-B4CB-4C69-8D54-4655C765E7EA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F7DAA1B-C1DE-410D-8CE5-175A6B649E1A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955F7B62-D246-4B34-B53F-AF4D129FC55E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4A59F8DA-2AFD-40CA-9D83-F45F8F627C97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ACC3A383-A45C-4096-96C8-CF0E022B02C8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1" name="Freeform 272">
            <a:extLst>
              <a:ext uri="{FF2B5EF4-FFF2-40B4-BE49-F238E27FC236}">
                <a16:creationId xmlns:a16="http://schemas.microsoft.com/office/drawing/2014/main" id="{EA9CC359-2820-4D03-A4DE-6B8CAD8A6F61}"/>
              </a:ext>
            </a:extLst>
          </p:cNvPr>
          <p:cNvSpPr>
            <a:spLocks/>
          </p:cNvSpPr>
          <p:nvPr/>
        </p:nvSpPr>
        <p:spPr bwMode="auto">
          <a:xfrm>
            <a:off x="3554790" y="3367069"/>
            <a:ext cx="3305175" cy="2857500"/>
          </a:xfrm>
          <a:custGeom>
            <a:avLst/>
            <a:gdLst>
              <a:gd name="T0" fmla="*/ 0 w 5205"/>
              <a:gd name="T1" fmla="*/ 0 h 4500"/>
              <a:gd name="T2" fmla="*/ 0 w 5205"/>
              <a:gd name="T3" fmla="*/ 2147483647 h 4500"/>
              <a:gd name="T4" fmla="*/ 2147483647 w 5205"/>
              <a:gd name="T5" fmla="*/ 2147483647 h 4500"/>
              <a:gd name="T6" fmla="*/ 2147483647 w 5205"/>
              <a:gd name="T7" fmla="*/ 2147483647 h 4500"/>
              <a:gd name="T8" fmla="*/ 2147483647 w 5205"/>
              <a:gd name="T9" fmla="*/ 2147483647 h 4500"/>
              <a:gd name="T10" fmla="*/ 2147483647 w 5205"/>
              <a:gd name="T11" fmla="*/ 2147483647 h 4500"/>
              <a:gd name="T12" fmla="*/ 2147483647 w 5205"/>
              <a:gd name="T13" fmla="*/ 2147483647 h 4500"/>
              <a:gd name="T14" fmla="*/ 2147483647 w 5205"/>
              <a:gd name="T15" fmla="*/ 2147483647 h 45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connsiteX0" fmla="*/ 0 w 10000"/>
              <a:gd name="connsiteY0" fmla="*/ 0 h 10000"/>
              <a:gd name="connsiteX1" fmla="*/ 0 w 10000"/>
              <a:gd name="connsiteY1" fmla="*/ 2933 h 10000"/>
              <a:gd name="connsiteX2" fmla="*/ 2374 w 10000"/>
              <a:gd name="connsiteY2" fmla="*/ 2938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  <a:gd name="connsiteX0" fmla="*/ 0 w 10000"/>
              <a:gd name="connsiteY0" fmla="*/ 0 h 10000"/>
              <a:gd name="connsiteX1" fmla="*/ 11 w 10000"/>
              <a:gd name="connsiteY1" fmla="*/ 2958 h 10000"/>
              <a:gd name="connsiteX2" fmla="*/ 2374 w 10000"/>
              <a:gd name="connsiteY2" fmla="*/ 2938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  <a:gd name="connsiteX0" fmla="*/ 0 w 10000"/>
              <a:gd name="connsiteY0" fmla="*/ 0 h 10000"/>
              <a:gd name="connsiteX1" fmla="*/ 11 w 10000"/>
              <a:gd name="connsiteY1" fmla="*/ 2958 h 10000"/>
              <a:gd name="connsiteX2" fmla="*/ 2299 w 10000"/>
              <a:gd name="connsiteY2" fmla="*/ 2963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4" y="986"/>
                  <a:pt x="7" y="1972"/>
                  <a:pt x="11" y="2958"/>
                </a:cubicBezTo>
                <a:lnTo>
                  <a:pt x="2299" y="2963"/>
                </a:lnTo>
                <a:lnTo>
                  <a:pt x="951" y="4533"/>
                </a:lnTo>
                <a:lnTo>
                  <a:pt x="8674" y="4700"/>
                </a:lnTo>
                <a:lnTo>
                  <a:pt x="4265" y="10000"/>
                </a:lnTo>
                <a:lnTo>
                  <a:pt x="10000" y="10000"/>
                </a:lnTo>
                <a:lnTo>
                  <a:pt x="10000" y="7567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B56D1B5-7937-4105-BB9A-CDCEF16BBBA9}"/>
              </a:ext>
            </a:extLst>
          </p:cNvPr>
          <p:cNvGrpSpPr/>
          <p:nvPr/>
        </p:nvGrpSpPr>
        <p:grpSpPr>
          <a:xfrm>
            <a:off x="1925411" y="3396248"/>
            <a:ext cx="5111145" cy="2933700"/>
            <a:chOff x="2825750" y="3227434"/>
            <a:chExt cx="5111145" cy="2933700"/>
          </a:xfrm>
        </p:grpSpPr>
        <p:grpSp>
          <p:nvGrpSpPr>
            <p:cNvPr id="273" name="Group 324">
              <a:extLst>
                <a:ext uri="{FF2B5EF4-FFF2-40B4-BE49-F238E27FC236}">
                  <a16:creationId xmlns:a16="http://schemas.microsoft.com/office/drawing/2014/main" id="{CAD970AB-1116-4D9D-A069-19EF9377F7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4820" y="5350527"/>
              <a:ext cx="92075" cy="271462"/>
              <a:chOff x="10104" y="10005"/>
              <a:chExt cx="137" cy="411"/>
            </a:xfrm>
          </p:grpSpPr>
          <p:sp>
            <p:nvSpPr>
              <p:cNvPr id="275" name="Oval 325">
                <a:extLst>
                  <a:ext uri="{FF2B5EF4-FFF2-40B4-BE49-F238E27FC236}">
                    <a16:creationId xmlns:a16="http://schemas.microsoft.com/office/drawing/2014/main" id="{D2F6832F-7001-4A73-AD8D-AABDEE0A6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" y="10005"/>
                <a:ext cx="137" cy="13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6" name="Oval 326">
                <a:extLst>
                  <a:ext uri="{FF2B5EF4-FFF2-40B4-BE49-F238E27FC236}">
                    <a16:creationId xmlns:a16="http://schemas.microsoft.com/office/drawing/2014/main" id="{6B137518-7901-4233-ADA2-D63957304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" y="10278"/>
                <a:ext cx="137" cy="13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4" name="Freeform 318">
              <a:extLst>
                <a:ext uri="{FF2B5EF4-FFF2-40B4-BE49-F238E27FC236}">
                  <a16:creationId xmlns:a16="http://schemas.microsoft.com/office/drawing/2014/main" id="{A3522AB6-6667-4A08-AC81-EFF7E2245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3227434"/>
              <a:ext cx="5067300" cy="2933700"/>
            </a:xfrm>
            <a:custGeom>
              <a:avLst/>
              <a:gdLst>
                <a:gd name="T0" fmla="*/ 2147483647 w 7980"/>
                <a:gd name="T1" fmla="*/ 2147483647 h 4620"/>
                <a:gd name="T2" fmla="*/ 2147483647 w 7980"/>
                <a:gd name="T3" fmla="*/ 2147483647 h 4620"/>
                <a:gd name="T4" fmla="*/ 0 w 7980"/>
                <a:gd name="T5" fmla="*/ 2147483647 h 4620"/>
                <a:gd name="T6" fmla="*/ 2147483647 w 7980"/>
                <a:gd name="T7" fmla="*/ 2147483647 h 4620"/>
                <a:gd name="T8" fmla="*/ 2147483647 w 7980"/>
                <a:gd name="T9" fmla="*/ 2147483647 h 4620"/>
                <a:gd name="T10" fmla="*/ 2147483647 w 7980"/>
                <a:gd name="T11" fmla="*/ 0 h 46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9981 w 10000"/>
                <a:gd name="connsiteY0" fmla="*/ 7403 h 10000"/>
                <a:gd name="connsiteX1" fmla="*/ 10000 w 10000"/>
                <a:gd name="connsiteY1" fmla="*/ 10000 h 10000"/>
                <a:gd name="connsiteX2" fmla="*/ 0 w 10000"/>
                <a:gd name="connsiteY2" fmla="*/ 9968 h 10000"/>
                <a:gd name="connsiteX3" fmla="*/ 4154 w 10000"/>
                <a:gd name="connsiteY3" fmla="*/ 3214 h 10000"/>
                <a:gd name="connsiteX4" fmla="*/ 2965 w 10000"/>
                <a:gd name="connsiteY4" fmla="*/ 3221 h 10000"/>
                <a:gd name="connsiteX5" fmla="*/ 2951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81" y="7403"/>
                  </a:moveTo>
                  <a:cubicBezTo>
                    <a:pt x="9987" y="8269"/>
                    <a:pt x="9994" y="9134"/>
                    <a:pt x="10000" y="10000"/>
                  </a:cubicBezTo>
                  <a:lnTo>
                    <a:pt x="0" y="9968"/>
                  </a:lnTo>
                  <a:lnTo>
                    <a:pt x="4154" y="3214"/>
                  </a:lnTo>
                  <a:lnTo>
                    <a:pt x="2965" y="3221"/>
                  </a:lnTo>
                  <a:cubicBezTo>
                    <a:pt x="2965" y="2171"/>
                    <a:pt x="2951" y="1050"/>
                    <a:pt x="2951" y="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BC7C98A-9CB5-4A13-AD44-2215240F3E3D}"/>
              </a:ext>
            </a:extLst>
          </p:cNvPr>
          <p:cNvGrpSpPr/>
          <p:nvPr/>
        </p:nvGrpSpPr>
        <p:grpSpPr>
          <a:xfrm>
            <a:off x="1452446" y="3491498"/>
            <a:ext cx="5785267" cy="2890693"/>
            <a:chOff x="2437534" y="3327145"/>
            <a:chExt cx="5785267" cy="2890693"/>
          </a:xfrm>
        </p:grpSpPr>
        <p:grpSp>
          <p:nvGrpSpPr>
            <p:cNvPr id="278" name="Group 321">
              <a:extLst>
                <a:ext uri="{FF2B5EF4-FFF2-40B4-BE49-F238E27FC236}">
                  <a16:creationId xmlns:a16="http://schemas.microsoft.com/office/drawing/2014/main" id="{86E15696-ED20-4AFE-876B-E3AF5BAAB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534" y="5122909"/>
              <a:ext cx="92465" cy="271463"/>
              <a:chOff x="10192" y="10005"/>
              <a:chExt cx="140" cy="411"/>
            </a:xfrm>
          </p:grpSpPr>
          <p:sp>
            <p:nvSpPr>
              <p:cNvPr id="280" name="Oval 322">
                <a:extLst>
                  <a:ext uri="{FF2B5EF4-FFF2-40B4-BE49-F238E27FC236}">
                    <a16:creationId xmlns:a16="http://schemas.microsoft.com/office/drawing/2014/main" id="{46370063-6A20-4320-9F0A-FB81FCDC9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5" y="10005"/>
                <a:ext cx="137" cy="13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1" name="Oval 323">
                <a:extLst>
                  <a:ext uri="{FF2B5EF4-FFF2-40B4-BE49-F238E27FC236}">
                    <a16:creationId xmlns:a16="http://schemas.microsoft.com/office/drawing/2014/main" id="{BA5A8578-A258-4FB2-A185-410AE9CA0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2" y="10278"/>
                <a:ext cx="137" cy="13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Freeform 319">
              <a:extLst>
                <a:ext uri="{FF2B5EF4-FFF2-40B4-BE49-F238E27FC236}">
                  <a16:creationId xmlns:a16="http://schemas.microsoft.com/office/drawing/2014/main" id="{26848934-B070-4EB1-9EC5-39CF60837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226" y="3327145"/>
              <a:ext cx="5743575" cy="2890693"/>
            </a:xfrm>
            <a:custGeom>
              <a:avLst/>
              <a:gdLst>
                <a:gd name="T0" fmla="*/ 0 w 9045"/>
                <a:gd name="T1" fmla="*/ 2147483647 h 4545"/>
                <a:gd name="T2" fmla="*/ 0 w 9045"/>
                <a:gd name="T3" fmla="*/ 2147483647 h 4545"/>
                <a:gd name="T4" fmla="*/ 2147483647 w 9045"/>
                <a:gd name="T5" fmla="*/ 2147483647 h 4545"/>
                <a:gd name="T6" fmla="*/ 2147483647 w 9045"/>
                <a:gd name="T7" fmla="*/ 2147483647 h 4545"/>
                <a:gd name="T8" fmla="*/ 2147483647 w 9045"/>
                <a:gd name="T9" fmla="*/ 2147483647 h 4545"/>
                <a:gd name="T10" fmla="*/ 2147483647 w 9045"/>
                <a:gd name="T11" fmla="*/ 2147483647 h 4545"/>
                <a:gd name="T12" fmla="*/ 2147483647 w 9045"/>
                <a:gd name="T13" fmla="*/ 2147483647 h 4545"/>
                <a:gd name="T14" fmla="*/ 2147483647 w 9045"/>
                <a:gd name="T15" fmla="*/ 0 h 45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connsiteX0" fmla="*/ 0 w 10000"/>
                <a:gd name="connsiteY0" fmla="*/ 6337 h 10028"/>
                <a:gd name="connsiteX1" fmla="*/ 0 w 10000"/>
                <a:gd name="connsiteY1" fmla="*/ 10028 h 10028"/>
                <a:gd name="connsiteX2" fmla="*/ 978 w 10000"/>
                <a:gd name="connsiteY2" fmla="*/ 10000 h 10028"/>
                <a:gd name="connsiteX3" fmla="*/ 3881 w 10000"/>
                <a:gd name="connsiteY3" fmla="*/ 4422 h 10028"/>
                <a:gd name="connsiteX4" fmla="*/ 7894 w 10000"/>
                <a:gd name="connsiteY4" fmla="*/ 4521 h 10028"/>
                <a:gd name="connsiteX5" fmla="*/ 9005 w 10000"/>
                <a:gd name="connsiteY5" fmla="*/ 2244 h 10028"/>
                <a:gd name="connsiteX6" fmla="*/ 10000 w 10000"/>
                <a:gd name="connsiteY6" fmla="*/ 2244 h 10028"/>
                <a:gd name="connsiteX7" fmla="*/ 9967 w 10000"/>
                <a:gd name="connsiteY7" fmla="*/ 0 h 10028"/>
                <a:gd name="connsiteX0" fmla="*/ 0 w 10000"/>
                <a:gd name="connsiteY0" fmla="*/ 6337 h 10000"/>
                <a:gd name="connsiteX1" fmla="*/ 6 w 10000"/>
                <a:gd name="connsiteY1" fmla="*/ 9979 h 10000"/>
                <a:gd name="connsiteX2" fmla="*/ 978 w 10000"/>
                <a:gd name="connsiteY2" fmla="*/ 10000 h 10000"/>
                <a:gd name="connsiteX3" fmla="*/ 3881 w 10000"/>
                <a:gd name="connsiteY3" fmla="*/ 4422 h 10000"/>
                <a:gd name="connsiteX4" fmla="*/ 7894 w 10000"/>
                <a:gd name="connsiteY4" fmla="*/ 4521 h 10000"/>
                <a:gd name="connsiteX5" fmla="*/ 9005 w 10000"/>
                <a:gd name="connsiteY5" fmla="*/ 2244 h 10000"/>
                <a:gd name="connsiteX6" fmla="*/ 10000 w 10000"/>
                <a:gd name="connsiteY6" fmla="*/ 2244 h 10000"/>
                <a:gd name="connsiteX7" fmla="*/ 9967 w 10000"/>
                <a:gd name="connsiteY7" fmla="*/ 0 h 10000"/>
                <a:gd name="connsiteX0" fmla="*/ 0 w 10000"/>
                <a:gd name="connsiteY0" fmla="*/ 6337 h 10016"/>
                <a:gd name="connsiteX1" fmla="*/ 0 w 10000"/>
                <a:gd name="connsiteY1" fmla="*/ 10016 h 10016"/>
                <a:gd name="connsiteX2" fmla="*/ 978 w 10000"/>
                <a:gd name="connsiteY2" fmla="*/ 10000 h 10016"/>
                <a:gd name="connsiteX3" fmla="*/ 3881 w 10000"/>
                <a:gd name="connsiteY3" fmla="*/ 4422 h 10016"/>
                <a:gd name="connsiteX4" fmla="*/ 7894 w 10000"/>
                <a:gd name="connsiteY4" fmla="*/ 4521 h 10016"/>
                <a:gd name="connsiteX5" fmla="*/ 9005 w 10000"/>
                <a:gd name="connsiteY5" fmla="*/ 2244 h 10016"/>
                <a:gd name="connsiteX6" fmla="*/ 10000 w 10000"/>
                <a:gd name="connsiteY6" fmla="*/ 2244 h 10016"/>
                <a:gd name="connsiteX7" fmla="*/ 9967 w 10000"/>
                <a:gd name="connsiteY7" fmla="*/ 0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16">
                  <a:moveTo>
                    <a:pt x="0" y="6337"/>
                  </a:moveTo>
                  <a:lnTo>
                    <a:pt x="0" y="10016"/>
                  </a:lnTo>
                  <a:lnTo>
                    <a:pt x="978" y="10000"/>
                  </a:lnTo>
                  <a:lnTo>
                    <a:pt x="3881" y="4422"/>
                  </a:lnTo>
                  <a:lnTo>
                    <a:pt x="7894" y="4521"/>
                  </a:lnTo>
                  <a:lnTo>
                    <a:pt x="9005" y="2244"/>
                  </a:lnTo>
                  <a:lnTo>
                    <a:pt x="10000" y="2244"/>
                  </a:lnTo>
                  <a:lnTo>
                    <a:pt x="9967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E944C48-236F-47B4-9D5E-08A429AF6C89}"/>
              </a:ext>
            </a:extLst>
          </p:cNvPr>
          <p:cNvGrpSpPr/>
          <p:nvPr/>
        </p:nvGrpSpPr>
        <p:grpSpPr>
          <a:xfrm>
            <a:off x="1649185" y="3476894"/>
            <a:ext cx="5828945" cy="2729229"/>
            <a:chOff x="2549524" y="3308080"/>
            <a:chExt cx="5828945" cy="2729229"/>
          </a:xfrm>
        </p:grpSpPr>
        <p:sp>
          <p:nvSpPr>
            <p:cNvPr id="283" name="Freeform 320">
              <a:extLst>
                <a:ext uri="{FF2B5EF4-FFF2-40B4-BE49-F238E27FC236}">
                  <a16:creationId xmlns:a16="http://schemas.microsoft.com/office/drawing/2014/main" id="{D514D7BF-D177-4C28-A14C-F3709871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4" y="3370309"/>
              <a:ext cx="5787725" cy="2667000"/>
            </a:xfrm>
            <a:custGeom>
              <a:avLst/>
              <a:gdLst>
                <a:gd name="T0" fmla="*/ 0 w 9120"/>
                <a:gd name="T1" fmla="*/ 2147483647 h 4201"/>
                <a:gd name="T2" fmla="*/ 0 w 9120"/>
                <a:gd name="T3" fmla="*/ 2147483647 h 4201"/>
                <a:gd name="T4" fmla="*/ 2147483647 w 9120"/>
                <a:gd name="T5" fmla="*/ 2147483647 h 4201"/>
                <a:gd name="T6" fmla="*/ 2147483647 w 9120"/>
                <a:gd name="T7" fmla="*/ 2147483647 h 4201"/>
                <a:gd name="T8" fmla="*/ 2147483647 w 9120"/>
                <a:gd name="T9" fmla="*/ 2147483647 h 4201"/>
                <a:gd name="T10" fmla="*/ 2147483647 w 9120"/>
                <a:gd name="T11" fmla="*/ 0 h 42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0 w 9994"/>
                <a:gd name="connsiteY0" fmla="*/ 6715 h 10000"/>
                <a:gd name="connsiteX1" fmla="*/ 0 w 9994"/>
                <a:gd name="connsiteY1" fmla="*/ 10000 h 10000"/>
                <a:gd name="connsiteX2" fmla="*/ 5362 w 9994"/>
                <a:gd name="connsiteY2" fmla="*/ 10000 h 10000"/>
                <a:gd name="connsiteX3" fmla="*/ 8832 w 9994"/>
                <a:gd name="connsiteY3" fmla="*/ 2502 h 10000"/>
                <a:gd name="connsiteX4" fmla="*/ 9994 w 9994"/>
                <a:gd name="connsiteY4" fmla="*/ 2505 h 10000"/>
                <a:gd name="connsiteX5" fmla="*/ 9984 w 9994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4" h="10000">
                  <a:moveTo>
                    <a:pt x="0" y="6715"/>
                  </a:moveTo>
                  <a:lnTo>
                    <a:pt x="0" y="10000"/>
                  </a:lnTo>
                  <a:lnTo>
                    <a:pt x="5362" y="10000"/>
                  </a:lnTo>
                  <a:lnTo>
                    <a:pt x="8832" y="2502"/>
                  </a:lnTo>
                  <a:lnTo>
                    <a:pt x="9994" y="2505"/>
                  </a:lnTo>
                  <a:cubicBezTo>
                    <a:pt x="9989" y="1648"/>
                    <a:pt x="9989" y="857"/>
                    <a:pt x="9984" y="0"/>
                  </a:cubicBezTo>
                </a:path>
              </a:pathLst>
            </a:custGeom>
            <a:noFill/>
            <a:ln w="38100" cmpd="sng">
              <a:solidFill>
                <a:srgbClr val="00B05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E9A142C4-71DC-4A1A-BEB1-E4F0C264FC8C}"/>
                </a:ext>
              </a:extLst>
            </p:cNvPr>
            <p:cNvSpPr/>
            <p:nvPr/>
          </p:nvSpPr>
          <p:spPr>
            <a:xfrm>
              <a:off x="8286088" y="3308080"/>
              <a:ext cx="88262" cy="882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4DA57B6C-44A5-4197-A8F5-B5E7F6090F01}"/>
                </a:ext>
              </a:extLst>
            </p:cNvPr>
            <p:cNvSpPr/>
            <p:nvPr/>
          </p:nvSpPr>
          <p:spPr>
            <a:xfrm>
              <a:off x="8290207" y="3467541"/>
              <a:ext cx="88262" cy="882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6" name="Oval 285">
            <a:extLst>
              <a:ext uri="{FF2B5EF4-FFF2-40B4-BE49-F238E27FC236}">
                <a16:creationId xmlns:a16="http://schemas.microsoft.com/office/drawing/2014/main" id="{4CF80C9F-583D-4BBE-9C4E-1846F3324678}"/>
              </a:ext>
            </a:extLst>
          </p:cNvPr>
          <p:cNvSpPr/>
          <p:nvPr/>
        </p:nvSpPr>
        <p:spPr>
          <a:xfrm>
            <a:off x="4576436" y="4384680"/>
            <a:ext cx="1530417" cy="78927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4781BFF8-606C-4D4B-8E46-7192C9CA7252}"/>
              </a:ext>
            </a:extLst>
          </p:cNvPr>
          <p:cNvSpPr/>
          <p:nvPr/>
        </p:nvSpPr>
        <p:spPr>
          <a:xfrm>
            <a:off x="4825089" y="5133846"/>
            <a:ext cx="1530417" cy="78927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72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271" grpId="0" animBg="1"/>
      <p:bldP spid="286" grpId="0" animBg="1"/>
      <p:bldP spid="286" grpId="1" animBg="1"/>
      <p:bldP spid="287" grpId="0" animBg="1"/>
      <p:bldP spid="287" grpId="1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Causes/costs of congestion: scenario 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E7E4DD-0583-42FF-B8A5-EC48C872F2F5}"/>
              </a:ext>
            </a:extLst>
          </p:cNvPr>
          <p:cNvGrpSpPr/>
          <p:nvPr/>
        </p:nvGrpSpPr>
        <p:grpSpPr>
          <a:xfrm>
            <a:off x="8095882" y="3251375"/>
            <a:ext cx="357600" cy="634183"/>
            <a:chOff x="10910965" y="2513124"/>
            <a:chExt cx="586768" cy="9040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5EE0AA-D686-424A-9BED-5A50BD496EBA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62A420-B2F0-4EEE-8A7C-0F9B2BDDE72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4F307B-B5E9-4BC1-990E-ABFA8741AF5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36DC1D-1F4C-476F-BCAB-2390E3DD844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B9866-F759-4D07-809A-E922F12FE29A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A44587-F336-4E61-BD3F-FD21118A9C6A}"/>
              </a:ext>
            </a:extLst>
          </p:cNvPr>
          <p:cNvGrpSpPr/>
          <p:nvPr/>
        </p:nvGrpSpPr>
        <p:grpSpPr>
          <a:xfrm>
            <a:off x="4949733" y="3087377"/>
            <a:ext cx="357600" cy="634183"/>
            <a:chOff x="10910965" y="2513124"/>
            <a:chExt cx="586768" cy="9040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1204FA-2AAE-49D3-85D6-E2156425CFAA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CB62A0-8D39-4461-872B-D2C4A236B417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14EE020-B626-41E2-A146-C13B3952987B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801D50-AF16-429B-B14C-D543895CA8CB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994D73-BF19-4139-B2B7-A1C391E3C847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E508FD-ACCD-4DF1-9D3C-7316BADE4A99}"/>
              </a:ext>
            </a:extLst>
          </p:cNvPr>
          <p:cNvGrpSpPr/>
          <p:nvPr/>
        </p:nvGrpSpPr>
        <p:grpSpPr>
          <a:xfrm>
            <a:off x="6068949" y="1847272"/>
            <a:ext cx="357600" cy="634183"/>
            <a:chOff x="10910965" y="2513124"/>
            <a:chExt cx="586768" cy="90402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B6E692-26EB-4BEB-8208-1D315F127812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DF606F-7E08-4EDA-8E0F-F301A5F8E184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ECA69C-C554-44F2-AEBC-87EF3A1678E8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A55B0F5-7B63-4030-8A12-1E71322BB473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6EF8E3-CCB4-4C7E-8D04-9069B2203999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Line 113">
            <a:extLst>
              <a:ext uri="{FF2B5EF4-FFF2-40B4-BE49-F238E27FC236}">
                <a16:creationId xmlns:a16="http://schemas.microsoft.com/office/drawing/2014/main" id="{7F2335FF-6EA4-48F6-8AB1-B3D011A4D8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60120" y="2509597"/>
            <a:ext cx="26037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13322B-7C8C-46F4-8BCE-A8CACC0262CB}"/>
              </a:ext>
            </a:extLst>
          </p:cNvPr>
          <p:cNvGrpSpPr/>
          <p:nvPr/>
        </p:nvGrpSpPr>
        <p:grpSpPr>
          <a:xfrm>
            <a:off x="8356437" y="1904355"/>
            <a:ext cx="357600" cy="634183"/>
            <a:chOff x="10910965" y="2513124"/>
            <a:chExt cx="586768" cy="9040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31DE3E-A7BB-4C2A-9E5F-1493A1ACD12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87E092D-CA6B-4B47-8BB7-7CAC20B8E9C7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C7EEE1-A6BD-45BF-A48D-E85CAEEC315D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64C1D56-32B4-4B0C-96BD-BABDAC7C197E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FE40508-0157-47A7-8CBB-3072DA91D0BE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9AD8D5-C0DA-4406-B3CB-3A23F3F13DF7}"/>
              </a:ext>
            </a:extLst>
          </p:cNvPr>
          <p:cNvGrpSpPr/>
          <p:nvPr/>
        </p:nvGrpSpPr>
        <p:grpSpPr>
          <a:xfrm>
            <a:off x="5772547" y="2938717"/>
            <a:ext cx="660225" cy="290099"/>
            <a:chOff x="7493876" y="2774731"/>
            <a:chExt cx="1481958" cy="894622"/>
          </a:xfrm>
        </p:grpSpPr>
        <p:sp>
          <p:nvSpPr>
            <p:cNvPr id="36" name="Freeform 650">
              <a:extLst>
                <a:ext uri="{FF2B5EF4-FFF2-40B4-BE49-F238E27FC236}">
                  <a16:creationId xmlns:a16="http://schemas.microsoft.com/office/drawing/2014/main" id="{27D108C7-2724-40F1-920E-E8E7236B572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2F79C18-ED4D-46C2-A483-CA160758312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7E805CD-6DB3-4BAE-8071-83A35A887A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9" name="Freeform 653">
                <a:extLst>
                  <a:ext uri="{FF2B5EF4-FFF2-40B4-BE49-F238E27FC236}">
                    <a16:creationId xmlns:a16="http://schemas.microsoft.com/office/drawing/2014/main" id="{C4A24E0E-1157-402E-93E6-ACE3466F9D0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654">
                <a:extLst>
                  <a:ext uri="{FF2B5EF4-FFF2-40B4-BE49-F238E27FC236}">
                    <a16:creationId xmlns:a16="http://schemas.microsoft.com/office/drawing/2014/main" id="{5EF3EA1B-35FA-4FA5-BD2C-D018076BF5C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655">
                <a:extLst>
                  <a:ext uri="{FF2B5EF4-FFF2-40B4-BE49-F238E27FC236}">
                    <a16:creationId xmlns:a16="http://schemas.microsoft.com/office/drawing/2014/main" id="{CD509BF1-15A2-4E10-AAC4-9E55E4EC286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656">
                <a:extLst>
                  <a:ext uri="{FF2B5EF4-FFF2-40B4-BE49-F238E27FC236}">
                    <a16:creationId xmlns:a16="http://schemas.microsoft.com/office/drawing/2014/main" id="{4E7B0761-AC2F-432E-9C18-3588C42866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331775-0907-4873-835E-B819B995883C}"/>
              </a:ext>
            </a:extLst>
          </p:cNvPr>
          <p:cNvGrpSpPr/>
          <p:nvPr/>
        </p:nvGrpSpPr>
        <p:grpSpPr>
          <a:xfrm>
            <a:off x="6831401" y="2624046"/>
            <a:ext cx="660225" cy="290099"/>
            <a:chOff x="7493876" y="2774731"/>
            <a:chExt cx="1481958" cy="894622"/>
          </a:xfrm>
        </p:grpSpPr>
        <p:sp>
          <p:nvSpPr>
            <p:cNvPr id="44" name="Freeform 642">
              <a:extLst>
                <a:ext uri="{FF2B5EF4-FFF2-40B4-BE49-F238E27FC236}">
                  <a16:creationId xmlns:a16="http://schemas.microsoft.com/office/drawing/2014/main" id="{3BE5E7A5-D4AC-4363-AB8B-31869C13BD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D775C0D-DDB7-4E2F-B625-977AC46427E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8606CD9-92AC-44C8-86D3-0860C653FB5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" name="Freeform 645">
                <a:extLst>
                  <a:ext uri="{FF2B5EF4-FFF2-40B4-BE49-F238E27FC236}">
                    <a16:creationId xmlns:a16="http://schemas.microsoft.com/office/drawing/2014/main" id="{AB19B56B-DEF3-4539-B515-B19C7C1E91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646">
                <a:extLst>
                  <a:ext uri="{FF2B5EF4-FFF2-40B4-BE49-F238E27FC236}">
                    <a16:creationId xmlns:a16="http://schemas.microsoft.com/office/drawing/2014/main" id="{F1AC37C4-E340-4655-A82A-BE084B0987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647">
                <a:extLst>
                  <a:ext uri="{FF2B5EF4-FFF2-40B4-BE49-F238E27FC236}">
                    <a16:creationId xmlns:a16="http://schemas.microsoft.com/office/drawing/2014/main" id="{FB9853D6-7498-47D6-BB15-8EF6C0D32B3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648">
                <a:extLst>
                  <a:ext uri="{FF2B5EF4-FFF2-40B4-BE49-F238E27FC236}">
                    <a16:creationId xmlns:a16="http://schemas.microsoft.com/office/drawing/2014/main" id="{B552D74C-28F9-4240-8E2D-FC299EEB01C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4103F4D-F05B-45E2-A1EF-0853BFBF2D10}"/>
              </a:ext>
            </a:extLst>
          </p:cNvPr>
          <p:cNvGrpSpPr/>
          <p:nvPr/>
        </p:nvGrpSpPr>
        <p:grpSpPr>
          <a:xfrm>
            <a:off x="7149716" y="3149429"/>
            <a:ext cx="660225" cy="290099"/>
            <a:chOff x="7493876" y="2774731"/>
            <a:chExt cx="1481958" cy="894622"/>
          </a:xfrm>
        </p:grpSpPr>
        <p:sp>
          <p:nvSpPr>
            <p:cNvPr id="52" name="Freeform 634">
              <a:extLst>
                <a:ext uri="{FF2B5EF4-FFF2-40B4-BE49-F238E27FC236}">
                  <a16:creationId xmlns:a16="http://schemas.microsoft.com/office/drawing/2014/main" id="{CA014E5E-FFAC-4E02-9C9E-B5EADD8C066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4DAD2C-CBD3-4BD0-8D8B-E36D64B772E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24D5DEA-8224-4B9B-9B3E-4D0FDA5542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" name="Freeform 637">
                <a:extLst>
                  <a:ext uri="{FF2B5EF4-FFF2-40B4-BE49-F238E27FC236}">
                    <a16:creationId xmlns:a16="http://schemas.microsoft.com/office/drawing/2014/main" id="{9539B55C-8F19-4E16-BFBC-03CE83B4858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638">
                <a:extLst>
                  <a:ext uri="{FF2B5EF4-FFF2-40B4-BE49-F238E27FC236}">
                    <a16:creationId xmlns:a16="http://schemas.microsoft.com/office/drawing/2014/main" id="{71A1DF96-4F3C-4A8E-A8BA-E1DBFB2C40F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639">
                <a:extLst>
                  <a:ext uri="{FF2B5EF4-FFF2-40B4-BE49-F238E27FC236}">
                    <a16:creationId xmlns:a16="http://schemas.microsoft.com/office/drawing/2014/main" id="{5ADAD7B6-BAE9-4324-A7B8-CA5169C570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640">
                <a:extLst>
                  <a:ext uri="{FF2B5EF4-FFF2-40B4-BE49-F238E27FC236}">
                    <a16:creationId xmlns:a16="http://schemas.microsoft.com/office/drawing/2014/main" id="{9816318B-AFC3-47D8-AA67-462888CC311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98B448B-76F2-426F-B373-47B46D2ACBC3}"/>
              </a:ext>
            </a:extLst>
          </p:cNvPr>
          <p:cNvGrpSpPr/>
          <p:nvPr/>
        </p:nvGrpSpPr>
        <p:grpSpPr>
          <a:xfrm>
            <a:off x="6106364" y="3634900"/>
            <a:ext cx="660225" cy="290099"/>
            <a:chOff x="7493876" y="2774731"/>
            <a:chExt cx="1481958" cy="894622"/>
          </a:xfrm>
        </p:grpSpPr>
        <p:sp>
          <p:nvSpPr>
            <p:cNvPr id="60" name="Freeform 626">
              <a:extLst>
                <a:ext uri="{FF2B5EF4-FFF2-40B4-BE49-F238E27FC236}">
                  <a16:creationId xmlns:a16="http://schemas.microsoft.com/office/drawing/2014/main" id="{634DDD0E-6E7F-4ED0-A48E-89C71E2A8BC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3B7DE94-FFEC-4B01-80B5-0351576C41B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AAE9689-3DE6-4C4D-9351-C961A75B8A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" name="Freeform 629">
                <a:extLst>
                  <a:ext uri="{FF2B5EF4-FFF2-40B4-BE49-F238E27FC236}">
                    <a16:creationId xmlns:a16="http://schemas.microsoft.com/office/drawing/2014/main" id="{AB54D92E-F039-4488-9B40-98C6024AEDB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630">
                <a:extLst>
                  <a:ext uri="{FF2B5EF4-FFF2-40B4-BE49-F238E27FC236}">
                    <a16:creationId xmlns:a16="http://schemas.microsoft.com/office/drawing/2014/main" id="{9835F029-342B-4F15-BA20-915BB0FE077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631">
                <a:extLst>
                  <a:ext uri="{FF2B5EF4-FFF2-40B4-BE49-F238E27FC236}">
                    <a16:creationId xmlns:a16="http://schemas.microsoft.com/office/drawing/2014/main" id="{939330BD-4383-4E40-860F-C2F405CDF0E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632">
                <a:extLst>
                  <a:ext uri="{FF2B5EF4-FFF2-40B4-BE49-F238E27FC236}">
                    <a16:creationId xmlns:a16="http://schemas.microsoft.com/office/drawing/2014/main" id="{9D039F29-1C91-4E7C-BEC3-18D46EC3DC7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" name="Rectangle 3">
            <a:extLst>
              <a:ext uri="{FF2B5EF4-FFF2-40B4-BE49-F238E27FC236}">
                <a16:creationId xmlns:a16="http://schemas.microsoft.com/office/drawing/2014/main" id="{F72A6E7F-BAC9-442A-A4DA-BB5AFD781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1" y="5382211"/>
            <a:ext cx="8267700" cy="4095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8" name="Rectangle 4">
            <a:extLst>
              <a:ext uri="{FF2B5EF4-FFF2-40B4-BE49-F238E27FC236}">
                <a16:creationId xmlns:a16="http://schemas.microsoft.com/office/drawing/2014/main" id="{F018C97B-50A1-488B-A46A-1AE1C7449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10" y="4596399"/>
            <a:ext cx="7169292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another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cost” of congestion: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when packet dropped, any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upstream transmission capacity and buffering used for that packet was wasted!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Line 8">
            <a:extLst>
              <a:ext uri="{FF2B5EF4-FFF2-40B4-BE49-F238E27FC236}">
                <a16:creationId xmlns:a16="http://schemas.microsoft.com/office/drawing/2014/main" id="{1A64204B-339C-45FF-91C3-2B4FBEA519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9396" y="2486403"/>
            <a:ext cx="546573" cy="5508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Line 9">
            <a:extLst>
              <a:ext uri="{FF2B5EF4-FFF2-40B4-BE49-F238E27FC236}">
                <a16:creationId xmlns:a16="http://schemas.microsoft.com/office/drawing/2014/main" id="{BA91195A-B9D8-4747-81A3-D3C031260A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5593" y="2486403"/>
            <a:ext cx="26037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60">
            <a:extLst>
              <a:ext uri="{FF2B5EF4-FFF2-40B4-BE49-F238E27FC236}">
                <a16:creationId xmlns:a16="http://schemas.microsoft.com/office/drawing/2014/main" id="{31F1483B-C9F2-4E14-8006-C4CB26ABC2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6750" y="3744661"/>
            <a:ext cx="865049" cy="773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2" name="Line 110">
            <a:extLst>
              <a:ext uri="{FF2B5EF4-FFF2-40B4-BE49-F238E27FC236}">
                <a16:creationId xmlns:a16="http://schemas.microsoft.com/office/drawing/2014/main" id="{397B2E14-FF68-4014-B0A1-FD739B518E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5593" y="2758928"/>
            <a:ext cx="4303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Line 111">
            <a:extLst>
              <a:ext uri="{FF2B5EF4-FFF2-40B4-BE49-F238E27FC236}">
                <a16:creationId xmlns:a16="http://schemas.microsoft.com/office/drawing/2014/main" id="{660A3934-A68F-4BEC-A64D-7754498565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52158" y="2770525"/>
            <a:ext cx="460499" cy="579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Line 112">
            <a:extLst>
              <a:ext uri="{FF2B5EF4-FFF2-40B4-BE49-F238E27FC236}">
                <a16:creationId xmlns:a16="http://schemas.microsoft.com/office/drawing/2014/main" id="{B316EB8F-BD19-440D-8431-CB8137B0E5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17728" y="2498000"/>
            <a:ext cx="768214" cy="82337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5" name="Group 227">
            <a:extLst>
              <a:ext uri="{FF2B5EF4-FFF2-40B4-BE49-F238E27FC236}">
                <a16:creationId xmlns:a16="http://schemas.microsoft.com/office/drawing/2014/main" id="{F742EF80-0220-476F-9ADE-1EACF9328ED8}"/>
              </a:ext>
            </a:extLst>
          </p:cNvPr>
          <p:cNvGrpSpPr>
            <a:grpSpLocks/>
          </p:cNvGrpSpPr>
          <p:nvPr/>
        </p:nvGrpSpPr>
        <p:grpSpPr bwMode="auto">
          <a:xfrm>
            <a:off x="7197824" y="2674549"/>
            <a:ext cx="186693" cy="155869"/>
            <a:chOff x="11283" y="10423"/>
            <a:chExt cx="475" cy="374"/>
          </a:xfrm>
        </p:grpSpPr>
        <p:sp>
          <p:nvSpPr>
            <p:cNvPr id="76" name="Rectangle 228">
              <a:extLst>
                <a:ext uri="{FF2B5EF4-FFF2-40B4-BE49-F238E27FC236}">
                  <a16:creationId xmlns:a16="http://schemas.microsoft.com/office/drawing/2014/main" id="{598040F9-366C-44B0-AA7A-500D2175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Line 229">
              <a:extLst>
                <a:ext uri="{FF2B5EF4-FFF2-40B4-BE49-F238E27FC236}">
                  <a16:creationId xmlns:a16="http://schemas.microsoft.com/office/drawing/2014/main" id="{2E65253D-2BD8-4833-A9D4-D1C531CFD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Line 230">
              <a:extLst>
                <a:ext uri="{FF2B5EF4-FFF2-40B4-BE49-F238E27FC236}">
                  <a16:creationId xmlns:a16="http://schemas.microsoft.com/office/drawing/2014/main" id="{FDA3F561-0B70-4D79-9BA8-64E252D48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Line 231">
              <a:extLst>
                <a:ext uri="{FF2B5EF4-FFF2-40B4-BE49-F238E27FC236}">
                  <a16:creationId xmlns:a16="http://schemas.microsoft.com/office/drawing/2014/main" id="{A7D460DC-2B9C-4772-97A6-90573FCA3F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Line 232">
              <a:extLst>
                <a:ext uri="{FF2B5EF4-FFF2-40B4-BE49-F238E27FC236}">
                  <a16:creationId xmlns:a16="http://schemas.microsoft.com/office/drawing/2014/main" id="{F3421245-CF25-46F8-89F6-51EFD0F3B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Line 233">
              <a:extLst>
                <a:ext uri="{FF2B5EF4-FFF2-40B4-BE49-F238E27FC236}">
                  <a16:creationId xmlns:a16="http://schemas.microsoft.com/office/drawing/2014/main" id="{965699D5-57F6-4DE4-898B-8898C1EC3E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Line 234">
              <a:extLst>
                <a:ext uri="{FF2B5EF4-FFF2-40B4-BE49-F238E27FC236}">
                  <a16:creationId xmlns:a16="http://schemas.microsoft.com/office/drawing/2014/main" id="{EAF397CF-9C0F-4348-84A2-41B9CD889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3" name="Line 235">
            <a:extLst>
              <a:ext uri="{FF2B5EF4-FFF2-40B4-BE49-F238E27FC236}">
                <a16:creationId xmlns:a16="http://schemas.microsoft.com/office/drawing/2014/main" id="{1B0AD2D4-3AA0-4EB2-A025-341720287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0131" y="2080513"/>
            <a:ext cx="163542" cy="1932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4" name="Group 236">
            <a:extLst>
              <a:ext uri="{FF2B5EF4-FFF2-40B4-BE49-F238E27FC236}">
                <a16:creationId xmlns:a16="http://schemas.microsoft.com/office/drawing/2014/main" id="{E6A646CB-27C8-4E19-8BBA-0A1B3D43675B}"/>
              </a:ext>
            </a:extLst>
          </p:cNvPr>
          <p:cNvGrpSpPr>
            <a:grpSpLocks/>
          </p:cNvGrpSpPr>
          <p:nvPr/>
        </p:nvGrpSpPr>
        <p:grpSpPr bwMode="auto">
          <a:xfrm>
            <a:off x="6266481" y="1875635"/>
            <a:ext cx="53797" cy="172019"/>
            <a:chOff x="10104" y="10005"/>
            <a:chExt cx="137" cy="411"/>
          </a:xfrm>
        </p:grpSpPr>
        <p:sp>
          <p:nvSpPr>
            <p:cNvPr id="85" name="Oval 237">
              <a:extLst>
                <a:ext uri="{FF2B5EF4-FFF2-40B4-BE49-F238E27FC236}">
                  <a16:creationId xmlns:a16="http://schemas.microsoft.com/office/drawing/2014/main" id="{9A583C4C-7E4B-4CD8-A3DD-15A5D4EFF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Oval 238">
              <a:extLst>
                <a:ext uri="{FF2B5EF4-FFF2-40B4-BE49-F238E27FC236}">
                  <a16:creationId xmlns:a16="http://schemas.microsoft.com/office/drawing/2014/main" id="{4B082458-259F-4163-B46E-FCF1687DB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7" name="Group 255">
            <a:extLst>
              <a:ext uri="{FF2B5EF4-FFF2-40B4-BE49-F238E27FC236}">
                <a16:creationId xmlns:a16="http://schemas.microsoft.com/office/drawing/2014/main" id="{9D4AE28F-9E61-4927-A4DE-5ADF09C01330}"/>
              </a:ext>
            </a:extLst>
          </p:cNvPr>
          <p:cNvGrpSpPr>
            <a:grpSpLocks/>
          </p:cNvGrpSpPr>
          <p:nvPr/>
        </p:nvGrpSpPr>
        <p:grpSpPr bwMode="auto">
          <a:xfrm rot="7844936">
            <a:off x="7360478" y="3196246"/>
            <a:ext cx="204878" cy="142023"/>
            <a:chOff x="11283" y="10423"/>
            <a:chExt cx="475" cy="374"/>
          </a:xfrm>
        </p:grpSpPr>
        <p:sp>
          <p:nvSpPr>
            <p:cNvPr id="88" name="Rectangle 256">
              <a:extLst>
                <a:ext uri="{FF2B5EF4-FFF2-40B4-BE49-F238E27FC236}">
                  <a16:creationId xmlns:a16="http://schemas.microsoft.com/office/drawing/2014/main" id="{274AE602-AD00-408A-B3B6-8D8F1A7A0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Line 257">
              <a:extLst>
                <a:ext uri="{FF2B5EF4-FFF2-40B4-BE49-F238E27FC236}">
                  <a16:creationId xmlns:a16="http://schemas.microsoft.com/office/drawing/2014/main" id="{81BBD7CE-6B71-4DC3-9E3C-BD8F3C4FD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Line 258">
              <a:extLst>
                <a:ext uri="{FF2B5EF4-FFF2-40B4-BE49-F238E27FC236}">
                  <a16:creationId xmlns:a16="http://schemas.microsoft.com/office/drawing/2014/main" id="{6D75BCFF-C2D1-4840-8938-77F7EE8D7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Line 259">
              <a:extLst>
                <a:ext uri="{FF2B5EF4-FFF2-40B4-BE49-F238E27FC236}">
                  <a16:creationId xmlns:a16="http://schemas.microsoft.com/office/drawing/2014/main" id="{E86A37A1-7434-43E9-A5B1-8C35D37BE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Line 260">
              <a:extLst>
                <a:ext uri="{FF2B5EF4-FFF2-40B4-BE49-F238E27FC236}">
                  <a16:creationId xmlns:a16="http://schemas.microsoft.com/office/drawing/2014/main" id="{0EF644E5-7395-42EF-A7AA-0535D7AEB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Line 261">
              <a:extLst>
                <a:ext uri="{FF2B5EF4-FFF2-40B4-BE49-F238E27FC236}">
                  <a16:creationId xmlns:a16="http://schemas.microsoft.com/office/drawing/2014/main" id="{1DE833C4-9471-48E8-A4BD-76A975585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Line 262">
              <a:extLst>
                <a:ext uri="{FF2B5EF4-FFF2-40B4-BE49-F238E27FC236}">
                  <a16:creationId xmlns:a16="http://schemas.microsoft.com/office/drawing/2014/main" id="{69C6CE90-FCC2-4FBB-8358-32B1F24716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5" name="Line 263">
            <a:extLst>
              <a:ext uri="{FF2B5EF4-FFF2-40B4-BE49-F238E27FC236}">
                <a16:creationId xmlns:a16="http://schemas.microsoft.com/office/drawing/2014/main" id="{9625E532-82B2-45AB-B8C0-1528244DF14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66727" y="3738864"/>
            <a:ext cx="1172766" cy="115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" name="Line 264">
            <a:extLst>
              <a:ext uri="{FF2B5EF4-FFF2-40B4-BE49-F238E27FC236}">
                <a16:creationId xmlns:a16="http://schemas.microsoft.com/office/drawing/2014/main" id="{A36C0C2A-6F7E-4235-9B10-4AD9C37E67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2544" y="3327175"/>
            <a:ext cx="367969" cy="4174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" name="Freeform 265">
            <a:extLst>
              <a:ext uri="{FF2B5EF4-FFF2-40B4-BE49-F238E27FC236}">
                <a16:creationId xmlns:a16="http://schemas.microsoft.com/office/drawing/2014/main" id="{00AD92BF-105A-4F4A-A41F-D523CA445D90}"/>
              </a:ext>
            </a:extLst>
          </p:cNvPr>
          <p:cNvSpPr>
            <a:spLocks/>
          </p:cNvSpPr>
          <p:nvPr/>
        </p:nvSpPr>
        <p:spPr bwMode="auto">
          <a:xfrm>
            <a:off x="6294456" y="1898829"/>
            <a:ext cx="1956042" cy="1814908"/>
          </a:xfrm>
          <a:custGeom>
            <a:avLst/>
            <a:gdLst>
              <a:gd name="T0" fmla="*/ 0 w 5205"/>
              <a:gd name="T1" fmla="*/ 0 h 4500"/>
              <a:gd name="T2" fmla="*/ 0 w 5205"/>
              <a:gd name="T3" fmla="*/ 2147483647 h 4500"/>
              <a:gd name="T4" fmla="*/ 2147483647 w 5205"/>
              <a:gd name="T5" fmla="*/ 2147483647 h 4500"/>
              <a:gd name="T6" fmla="*/ 2147483647 w 5205"/>
              <a:gd name="T7" fmla="*/ 2147483647 h 4500"/>
              <a:gd name="T8" fmla="*/ 2147483647 w 5205"/>
              <a:gd name="T9" fmla="*/ 2147483647 h 4500"/>
              <a:gd name="T10" fmla="*/ 2147483647 w 5205"/>
              <a:gd name="T11" fmla="*/ 2147483647 h 4500"/>
              <a:gd name="T12" fmla="*/ 2147483647 w 5205"/>
              <a:gd name="T13" fmla="*/ 2147483647 h 4500"/>
              <a:gd name="T14" fmla="*/ 2147483647 w 5205"/>
              <a:gd name="T15" fmla="*/ 2147483647 h 45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205" h="4500">
                <a:moveTo>
                  <a:pt x="0" y="0"/>
                </a:moveTo>
                <a:lnTo>
                  <a:pt x="0" y="1320"/>
                </a:lnTo>
                <a:lnTo>
                  <a:pt x="1230" y="1350"/>
                </a:lnTo>
                <a:lnTo>
                  <a:pt x="495" y="2040"/>
                </a:lnTo>
                <a:lnTo>
                  <a:pt x="4515" y="2115"/>
                </a:lnTo>
                <a:lnTo>
                  <a:pt x="2220" y="4500"/>
                </a:lnTo>
                <a:lnTo>
                  <a:pt x="5205" y="4500"/>
                </a:lnTo>
                <a:lnTo>
                  <a:pt x="5205" y="3405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8" name="Group 280">
            <a:extLst>
              <a:ext uri="{FF2B5EF4-FFF2-40B4-BE49-F238E27FC236}">
                <a16:creationId xmlns:a16="http://schemas.microsoft.com/office/drawing/2014/main" id="{4C6D151B-9069-4289-AC7E-DE946725B4BE}"/>
              </a:ext>
            </a:extLst>
          </p:cNvPr>
          <p:cNvGrpSpPr>
            <a:grpSpLocks/>
          </p:cNvGrpSpPr>
          <p:nvPr/>
        </p:nvGrpSpPr>
        <p:grpSpPr bwMode="auto">
          <a:xfrm>
            <a:off x="6214836" y="3659618"/>
            <a:ext cx="187213" cy="156558"/>
            <a:chOff x="11283" y="10423"/>
            <a:chExt cx="475" cy="374"/>
          </a:xfrm>
        </p:grpSpPr>
        <p:sp>
          <p:nvSpPr>
            <p:cNvPr id="99" name="Rectangle 281">
              <a:extLst>
                <a:ext uri="{FF2B5EF4-FFF2-40B4-BE49-F238E27FC236}">
                  <a16:creationId xmlns:a16="http://schemas.microsoft.com/office/drawing/2014/main" id="{CCCA0813-7547-4998-B68F-857206403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DA046B55-B15B-4B3D-9AE6-00EE38DA8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5314F12-57EA-4CD3-B2C2-46F809299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B0F57CD9-5F72-4A28-85B6-756E59473B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Line 285">
              <a:extLst>
                <a:ext uri="{FF2B5EF4-FFF2-40B4-BE49-F238E27FC236}">
                  <a16:creationId xmlns:a16="http://schemas.microsoft.com/office/drawing/2014/main" id="{C8DF1616-08C7-4962-BC14-EFBB39A17B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Line 286">
              <a:extLst>
                <a:ext uri="{FF2B5EF4-FFF2-40B4-BE49-F238E27FC236}">
                  <a16:creationId xmlns:a16="http://schemas.microsoft.com/office/drawing/2014/main" id="{DD8AB616-D3BA-4B0B-B521-1038FFA05E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Line 287">
              <a:extLst>
                <a:ext uri="{FF2B5EF4-FFF2-40B4-BE49-F238E27FC236}">
                  <a16:creationId xmlns:a16="http://schemas.microsoft.com/office/drawing/2014/main" id="{DEEF3992-6342-4084-A877-04EC536102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6" name="Line 302">
            <a:extLst>
              <a:ext uri="{FF2B5EF4-FFF2-40B4-BE49-F238E27FC236}">
                <a16:creationId xmlns:a16="http://schemas.microsoft.com/office/drawing/2014/main" id="{EEF74718-640E-4442-A7FF-7EF5B49018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647" y="3230534"/>
            <a:ext cx="514296" cy="51412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07" name="Group 303">
            <a:extLst>
              <a:ext uri="{FF2B5EF4-FFF2-40B4-BE49-F238E27FC236}">
                <a16:creationId xmlns:a16="http://schemas.microsoft.com/office/drawing/2014/main" id="{4E7C005E-F714-4686-A2BE-79F05CC4ED56}"/>
              </a:ext>
            </a:extLst>
          </p:cNvPr>
          <p:cNvGrpSpPr>
            <a:grpSpLocks/>
          </p:cNvGrpSpPr>
          <p:nvPr/>
        </p:nvGrpSpPr>
        <p:grpSpPr bwMode="auto">
          <a:xfrm rot="8027572">
            <a:off x="5994045" y="2983637"/>
            <a:ext cx="204878" cy="142023"/>
            <a:chOff x="11283" y="10423"/>
            <a:chExt cx="475" cy="374"/>
          </a:xfrm>
        </p:grpSpPr>
        <p:sp>
          <p:nvSpPr>
            <p:cNvPr id="108" name="Rectangle 304">
              <a:extLst>
                <a:ext uri="{FF2B5EF4-FFF2-40B4-BE49-F238E27FC236}">
                  <a16:creationId xmlns:a16="http://schemas.microsoft.com/office/drawing/2014/main" id="{E604F250-DA10-46D3-8852-D4B093548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Line 305">
              <a:extLst>
                <a:ext uri="{FF2B5EF4-FFF2-40B4-BE49-F238E27FC236}">
                  <a16:creationId xmlns:a16="http://schemas.microsoft.com/office/drawing/2014/main" id="{BE9AE50B-02A7-46C1-B8DC-0DAE6687F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Line 306">
              <a:extLst>
                <a:ext uri="{FF2B5EF4-FFF2-40B4-BE49-F238E27FC236}">
                  <a16:creationId xmlns:a16="http://schemas.microsoft.com/office/drawing/2014/main" id="{06A3A68B-726B-4F2E-8275-4C05FC33E7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Line 307">
              <a:extLst>
                <a:ext uri="{FF2B5EF4-FFF2-40B4-BE49-F238E27FC236}">
                  <a16:creationId xmlns:a16="http://schemas.microsoft.com/office/drawing/2014/main" id="{41788397-3522-4549-9AF0-5C271338D2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Line 308">
              <a:extLst>
                <a:ext uri="{FF2B5EF4-FFF2-40B4-BE49-F238E27FC236}">
                  <a16:creationId xmlns:a16="http://schemas.microsoft.com/office/drawing/2014/main" id="{D817827A-585A-414C-AD43-F6DEB8466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Line 309">
              <a:extLst>
                <a:ext uri="{FF2B5EF4-FFF2-40B4-BE49-F238E27FC236}">
                  <a16:creationId xmlns:a16="http://schemas.microsoft.com/office/drawing/2014/main" id="{96BE0A1E-8A71-4496-B62D-B6B365B98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Line 310">
              <a:extLst>
                <a:ext uri="{FF2B5EF4-FFF2-40B4-BE49-F238E27FC236}">
                  <a16:creationId xmlns:a16="http://schemas.microsoft.com/office/drawing/2014/main" id="{802CE9A1-45EE-4285-A539-0CB459B5E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15" name="Freeform 311">
            <a:extLst>
              <a:ext uri="{FF2B5EF4-FFF2-40B4-BE49-F238E27FC236}">
                <a16:creationId xmlns:a16="http://schemas.microsoft.com/office/drawing/2014/main" id="{69A1E9AF-38E1-48C1-AAA6-4D86FC56352E}"/>
              </a:ext>
            </a:extLst>
          </p:cNvPr>
          <p:cNvSpPr>
            <a:spLocks/>
          </p:cNvSpPr>
          <p:nvPr/>
        </p:nvSpPr>
        <p:spPr bwMode="auto">
          <a:xfrm>
            <a:off x="5323965" y="1923955"/>
            <a:ext cx="2999696" cy="1863229"/>
          </a:xfrm>
          <a:custGeom>
            <a:avLst/>
            <a:gdLst>
              <a:gd name="T0" fmla="*/ 2147483647 w 7980"/>
              <a:gd name="T1" fmla="*/ 2147483647 h 4620"/>
              <a:gd name="T2" fmla="*/ 2147483647 w 7980"/>
              <a:gd name="T3" fmla="*/ 2147483647 h 4620"/>
              <a:gd name="T4" fmla="*/ 0 w 7980"/>
              <a:gd name="T5" fmla="*/ 2147483647 h 4620"/>
              <a:gd name="T6" fmla="*/ 2147483647 w 7980"/>
              <a:gd name="T7" fmla="*/ 2147483647 h 4620"/>
              <a:gd name="T8" fmla="*/ 2147483647 w 7980"/>
              <a:gd name="T9" fmla="*/ 2147483647 h 4620"/>
              <a:gd name="T10" fmla="*/ 2147483647 w 7980"/>
              <a:gd name="T11" fmla="*/ 0 h 46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980" h="4620">
                <a:moveTo>
                  <a:pt x="7965" y="3420"/>
                </a:moveTo>
                <a:lnTo>
                  <a:pt x="7980" y="4620"/>
                </a:lnTo>
                <a:lnTo>
                  <a:pt x="0" y="4605"/>
                </a:lnTo>
                <a:lnTo>
                  <a:pt x="3315" y="1485"/>
                </a:lnTo>
                <a:lnTo>
                  <a:pt x="2355" y="1455"/>
                </a:lnTo>
                <a:lnTo>
                  <a:pt x="2355" y="0"/>
                </a:lnTo>
              </a:path>
            </a:pathLst>
          </a:custGeom>
          <a:noFill/>
          <a:ln w="38100" cmpd="sng">
            <a:solidFill>
              <a:srgbClr val="FF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6" name="Freeform 312">
            <a:extLst>
              <a:ext uri="{FF2B5EF4-FFF2-40B4-BE49-F238E27FC236}">
                <a16:creationId xmlns:a16="http://schemas.microsoft.com/office/drawing/2014/main" id="{F58EFFA7-89B6-4A26-AB3F-15002B05FB25}"/>
              </a:ext>
            </a:extLst>
          </p:cNvPr>
          <p:cNvSpPr>
            <a:spLocks/>
          </p:cNvSpPr>
          <p:nvPr/>
        </p:nvSpPr>
        <p:spPr bwMode="auto">
          <a:xfrm>
            <a:off x="5087260" y="1983872"/>
            <a:ext cx="3399942" cy="1832304"/>
          </a:xfrm>
          <a:custGeom>
            <a:avLst/>
            <a:gdLst>
              <a:gd name="T0" fmla="*/ 0 w 9045"/>
              <a:gd name="T1" fmla="*/ 2147483647 h 4545"/>
              <a:gd name="T2" fmla="*/ 0 w 9045"/>
              <a:gd name="T3" fmla="*/ 2147483647 h 4545"/>
              <a:gd name="T4" fmla="*/ 2147483647 w 9045"/>
              <a:gd name="T5" fmla="*/ 2147483647 h 4545"/>
              <a:gd name="T6" fmla="*/ 2147483647 w 9045"/>
              <a:gd name="T7" fmla="*/ 2147483647 h 4545"/>
              <a:gd name="T8" fmla="*/ 2147483647 w 9045"/>
              <a:gd name="T9" fmla="*/ 2147483647 h 4545"/>
              <a:gd name="T10" fmla="*/ 2147483647 w 9045"/>
              <a:gd name="T11" fmla="*/ 2147483647 h 4545"/>
              <a:gd name="T12" fmla="*/ 2147483647 w 9045"/>
              <a:gd name="T13" fmla="*/ 2147483647 h 4545"/>
              <a:gd name="T14" fmla="*/ 2147483647 w 9045"/>
              <a:gd name="T15" fmla="*/ 0 h 45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045" h="4545">
                <a:moveTo>
                  <a:pt x="0" y="2880"/>
                </a:moveTo>
                <a:lnTo>
                  <a:pt x="0" y="4530"/>
                </a:lnTo>
                <a:lnTo>
                  <a:pt x="885" y="4545"/>
                </a:lnTo>
                <a:lnTo>
                  <a:pt x="3510" y="2010"/>
                </a:lnTo>
                <a:lnTo>
                  <a:pt x="7140" y="2055"/>
                </a:lnTo>
                <a:lnTo>
                  <a:pt x="8145" y="1020"/>
                </a:lnTo>
                <a:lnTo>
                  <a:pt x="9045" y="1020"/>
                </a:lnTo>
                <a:lnTo>
                  <a:pt x="9015" y="0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7" name="Freeform 313">
            <a:extLst>
              <a:ext uri="{FF2B5EF4-FFF2-40B4-BE49-F238E27FC236}">
                <a16:creationId xmlns:a16="http://schemas.microsoft.com/office/drawing/2014/main" id="{3C856BE3-B9D4-44A1-B6D2-88B68358CB3C}"/>
              </a:ext>
            </a:extLst>
          </p:cNvPr>
          <p:cNvSpPr>
            <a:spLocks/>
          </p:cNvSpPr>
          <p:nvPr/>
        </p:nvSpPr>
        <p:spPr bwMode="auto">
          <a:xfrm>
            <a:off x="5160424" y="2014797"/>
            <a:ext cx="3430069" cy="1693141"/>
          </a:xfrm>
          <a:custGeom>
            <a:avLst/>
            <a:gdLst>
              <a:gd name="T0" fmla="*/ 0 w 9120"/>
              <a:gd name="T1" fmla="*/ 2147483647 h 4201"/>
              <a:gd name="T2" fmla="*/ 0 w 9120"/>
              <a:gd name="T3" fmla="*/ 2147483647 h 4201"/>
              <a:gd name="T4" fmla="*/ 2147483647 w 9120"/>
              <a:gd name="T5" fmla="*/ 2147483647 h 4201"/>
              <a:gd name="T6" fmla="*/ 2147483647 w 9120"/>
              <a:gd name="T7" fmla="*/ 2147483647 h 4201"/>
              <a:gd name="T8" fmla="*/ 2147483647 w 9120"/>
              <a:gd name="T9" fmla="*/ 2147483647 h 4201"/>
              <a:gd name="T10" fmla="*/ 2147483647 w 9120"/>
              <a:gd name="T11" fmla="*/ 0 h 42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20" h="4201">
                <a:moveTo>
                  <a:pt x="0" y="2821"/>
                </a:moveTo>
                <a:lnTo>
                  <a:pt x="0" y="4201"/>
                </a:lnTo>
                <a:lnTo>
                  <a:pt x="4890" y="4201"/>
                </a:lnTo>
                <a:lnTo>
                  <a:pt x="8055" y="1051"/>
                </a:lnTo>
                <a:lnTo>
                  <a:pt x="9120" y="1080"/>
                </a:lnTo>
                <a:lnTo>
                  <a:pt x="9105" y="0"/>
                </a:lnTo>
              </a:path>
            </a:pathLst>
          </a:custGeom>
          <a:noFill/>
          <a:ln w="38100" cmpd="sng">
            <a:solidFill>
              <a:srgbClr val="00B05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8" name="Group 314">
            <a:extLst>
              <a:ext uri="{FF2B5EF4-FFF2-40B4-BE49-F238E27FC236}">
                <a16:creationId xmlns:a16="http://schemas.microsoft.com/office/drawing/2014/main" id="{9E0E0F3F-AD87-46CA-95FD-68994C0D4B38}"/>
              </a:ext>
            </a:extLst>
          </p:cNvPr>
          <p:cNvGrpSpPr>
            <a:grpSpLocks/>
          </p:cNvGrpSpPr>
          <p:nvPr/>
        </p:nvGrpSpPr>
        <p:grpSpPr bwMode="auto">
          <a:xfrm>
            <a:off x="5059287" y="3128096"/>
            <a:ext cx="53796" cy="172019"/>
            <a:chOff x="10104" y="10005"/>
            <a:chExt cx="137" cy="411"/>
          </a:xfrm>
        </p:grpSpPr>
        <p:sp>
          <p:nvSpPr>
            <p:cNvPr id="119" name="Oval 315">
              <a:extLst>
                <a:ext uri="{FF2B5EF4-FFF2-40B4-BE49-F238E27FC236}">
                  <a16:creationId xmlns:a16="http://schemas.microsoft.com/office/drawing/2014/main" id="{F7AE5C34-DD3E-47F4-A738-EC457621C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316">
              <a:extLst>
                <a:ext uri="{FF2B5EF4-FFF2-40B4-BE49-F238E27FC236}">
                  <a16:creationId xmlns:a16="http://schemas.microsoft.com/office/drawing/2014/main" id="{C9430F9E-6B4F-4053-92AA-B4F34A7AF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1" name="Group 317">
            <a:extLst>
              <a:ext uri="{FF2B5EF4-FFF2-40B4-BE49-F238E27FC236}">
                <a16:creationId xmlns:a16="http://schemas.microsoft.com/office/drawing/2014/main" id="{9F4B2F1D-31F2-425A-B9A5-46196F16192E}"/>
              </a:ext>
            </a:extLst>
          </p:cNvPr>
          <p:cNvGrpSpPr>
            <a:grpSpLocks/>
          </p:cNvGrpSpPr>
          <p:nvPr/>
        </p:nvGrpSpPr>
        <p:grpSpPr bwMode="auto">
          <a:xfrm>
            <a:off x="8291384" y="3276921"/>
            <a:ext cx="53796" cy="173953"/>
            <a:chOff x="10104" y="10005"/>
            <a:chExt cx="137" cy="411"/>
          </a:xfrm>
        </p:grpSpPr>
        <p:sp>
          <p:nvSpPr>
            <p:cNvPr id="122" name="Oval 318">
              <a:extLst>
                <a:ext uri="{FF2B5EF4-FFF2-40B4-BE49-F238E27FC236}">
                  <a16:creationId xmlns:a16="http://schemas.microsoft.com/office/drawing/2014/main" id="{988FFB9D-D787-43BC-99D2-BA3DFE0F5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319">
              <a:extLst>
                <a:ext uri="{FF2B5EF4-FFF2-40B4-BE49-F238E27FC236}">
                  <a16:creationId xmlns:a16="http://schemas.microsoft.com/office/drawing/2014/main" id="{16A5C235-BCFA-457C-B276-C452D42B2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4" name="Group 320">
            <a:extLst>
              <a:ext uri="{FF2B5EF4-FFF2-40B4-BE49-F238E27FC236}">
                <a16:creationId xmlns:a16="http://schemas.microsoft.com/office/drawing/2014/main" id="{38A36269-854B-4C96-8609-9D6FADA0C5B9}"/>
              </a:ext>
            </a:extLst>
          </p:cNvPr>
          <p:cNvGrpSpPr>
            <a:grpSpLocks/>
          </p:cNvGrpSpPr>
          <p:nvPr/>
        </p:nvGrpSpPr>
        <p:grpSpPr bwMode="auto">
          <a:xfrm>
            <a:off x="8556062" y="1970342"/>
            <a:ext cx="53797" cy="173953"/>
            <a:chOff x="10104" y="10005"/>
            <a:chExt cx="137" cy="411"/>
          </a:xfrm>
        </p:grpSpPr>
        <p:sp>
          <p:nvSpPr>
            <p:cNvPr id="125" name="Oval 321">
              <a:extLst>
                <a:ext uri="{FF2B5EF4-FFF2-40B4-BE49-F238E27FC236}">
                  <a16:creationId xmlns:a16="http://schemas.microsoft.com/office/drawing/2014/main" id="{7FCB24E5-A7A4-4825-95CE-D460E28FC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322">
              <a:extLst>
                <a:ext uri="{FF2B5EF4-FFF2-40B4-BE49-F238E27FC236}">
                  <a16:creationId xmlns:a16="http://schemas.microsoft.com/office/drawing/2014/main" id="{48DBBADB-7EAD-4DC9-A0B8-66873746F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79DB151-C8DC-44EF-83F4-EEBC5C2D03F0}"/>
              </a:ext>
            </a:extLst>
          </p:cNvPr>
          <p:cNvGrpSpPr/>
          <p:nvPr/>
        </p:nvGrpSpPr>
        <p:grpSpPr>
          <a:xfrm>
            <a:off x="408446" y="1691274"/>
            <a:ext cx="3115488" cy="2380952"/>
            <a:chOff x="1505725" y="1423988"/>
            <a:chExt cx="3115488" cy="2380952"/>
          </a:xfrm>
        </p:grpSpPr>
        <p:sp>
          <p:nvSpPr>
            <p:cNvPr id="128" name="Line 330">
              <a:extLst>
                <a:ext uri="{FF2B5EF4-FFF2-40B4-BE49-F238E27FC236}">
                  <a16:creationId xmlns:a16="http://schemas.microsoft.com/office/drawing/2014/main" id="{644E75E7-BB7E-4313-B620-FF749760EA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125" y="1520825"/>
              <a:ext cx="0" cy="18605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331">
              <a:extLst>
                <a:ext uri="{FF2B5EF4-FFF2-40B4-BE49-F238E27FC236}">
                  <a16:creationId xmlns:a16="http://schemas.microsoft.com/office/drawing/2014/main" id="{179AA388-E112-491B-A429-126DDE4D6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7250" y="3373438"/>
              <a:ext cx="2333625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Freeform 333">
              <a:extLst>
                <a:ext uri="{FF2B5EF4-FFF2-40B4-BE49-F238E27FC236}">
                  <a16:creationId xmlns:a16="http://schemas.microsoft.com/office/drawing/2014/main" id="{B593C153-16C0-4D7D-99D7-E4330C4BB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3" y="2607303"/>
              <a:ext cx="2489200" cy="759348"/>
            </a:xfrm>
            <a:custGeom>
              <a:avLst/>
              <a:gdLst>
                <a:gd name="T0" fmla="*/ 0 w 1568"/>
                <a:gd name="T1" fmla="*/ 2147483647 h 380"/>
                <a:gd name="T2" fmla="*/ 2147483647 w 1568"/>
                <a:gd name="T3" fmla="*/ 2147483647 h 380"/>
                <a:gd name="T4" fmla="*/ 2147483647 w 1568"/>
                <a:gd name="T5" fmla="*/ 2147483647 h 380"/>
                <a:gd name="T6" fmla="*/ 2147483647 w 1568"/>
                <a:gd name="T7" fmla="*/ 2147483647 h 38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0 w 10000"/>
                <a:gd name="connsiteY0" fmla="*/ 9512 h 9512"/>
                <a:gd name="connsiteX1" fmla="*/ 4152 w 10000"/>
                <a:gd name="connsiteY1" fmla="*/ 12 h 9512"/>
                <a:gd name="connsiteX2" fmla="*/ 5829 w 10000"/>
                <a:gd name="connsiteY2" fmla="*/ 8065 h 9512"/>
                <a:gd name="connsiteX3" fmla="*/ 10000 w 10000"/>
                <a:gd name="connsiteY3" fmla="*/ 8802 h 9512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662 h 10000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662 h 10000"/>
                <a:gd name="connsiteX0" fmla="*/ 0 w 10000"/>
                <a:gd name="connsiteY0" fmla="*/ 10000 h 10158"/>
                <a:gd name="connsiteX1" fmla="*/ 4152 w 10000"/>
                <a:gd name="connsiteY1" fmla="*/ 13 h 10158"/>
                <a:gd name="connsiteX2" fmla="*/ 5829 w 10000"/>
                <a:gd name="connsiteY2" fmla="*/ 8479 h 10158"/>
                <a:gd name="connsiteX3" fmla="*/ 10000 w 10000"/>
                <a:gd name="connsiteY3" fmla="*/ 9968 h 10158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968 h 10000"/>
                <a:gd name="connsiteX0" fmla="*/ 0 w 10000"/>
                <a:gd name="connsiteY0" fmla="*/ 9898 h 9898"/>
                <a:gd name="connsiteX1" fmla="*/ 5094 w 10000"/>
                <a:gd name="connsiteY1" fmla="*/ 13 h 9898"/>
                <a:gd name="connsiteX2" fmla="*/ 5829 w 10000"/>
                <a:gd name="connsiteY2" fmla="*/ 8377 h 9898"/>
                <a:gd name="connsiteX3" fmla="*/ 10000 w 10000"/>
                <a:gd name="connsiteY3" fmla="*/ 9866 h 9898"/>
                <a:gd name="connsiteX0" fmla="*/ 0 w 10000"/>
                <a:gd name="connsiteY0" fmla="*/ 9991 h 10073"/>
                <a:gd name="connsiteX1" fmla="*/ 5094 w 10000"/>
                <a:gd name="connsiteY1" fmla="*/ 4 h 10073"/>
                <a:gd name="connsiteX2" fmla="*/ 6347 w 10000"/>
                <a:gd name="connsiteY2" fmla="*/ 8866 h 10073"/>
                <a:gd name="connsiteX3" fmla="*/ 10000 w 10000"/>
                <a:gd name="connsiteY3" fmla="*/ 9959 h 10073"/>
                <a:gd name="connsiteX0" fmla="*/ 0 w 10000"/>
                <a:gd name="connsiteY0" fmla="*/ 9992 h 10012"/>
                <a:gd name="connsiteX1" fmla="*/ 5094 w 10000"/>
                <a:gd name="connsiteY1" fmla="*/ 5 h 10012"/>
                <a:gd name="connsiteX2" fmla="*/ 6331 w 10000"/>
                <a:gd name="connsiteY2" fmla="*/ 8661 h 10012"/>
                <a:gd name="connsiteX3" fmla="*/ 10000 w 10000"/>
                <a:gd name="connsiteY3" fmla="*/ 9960 h 10012"/>
                <a:gd name="connsiteX0" fmla="*/ 0 w 10000"/>
                <a:gd name="connsiteY0" fmla="*/ 9992 h 10001"/>
                <a:gd name="connsiteX1" fmla="*/ 5094 w 10000"/>
                <a:gd name="connsiteY1" fmla="*/ 5 h 10001"/>
                <a:gd name="connsiteX2" fmla="*/ 6661 w 10000"/>
                <a:gd name="connsiteY2" fmla="*/ 8610 h 10001"/>
                <a:gd name="connsiteX3" fmla="*/ 10000 w 10000"/>
                <a:gd name="connsiteY3" fmla="*/ 996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1">
                  <a:moveTo>
                    <a:pt x="0" y="9992"/>
                  </a:moveTo>
                  <a:cubicBezTo>
                    <a:pt x="695" y="8315"/>
                    <a:pt x="3984" y="235"/>
                    <a:pt x="5094" y="5"/>
                  </a:cubicBezTo>
                  <a:cubicBezTo>
                    <a:pt x="6204" y="-225"/>
                    <a:pt x="5488" y="6933"/>
                    <a:pt x="6661" y="8610"/>
                  </a:cubicBezTo>
                  <a:cubicBezTo>
                    <a:pt x="7835" y="10287"/>
                    <a:pt x="8882" y="9997"/>
                    <a:pt x="10000" y="996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Line 334">
              <a:extLst>
                <a:ext uri="{FF2B5EF4-FFF2-40B4-BE49-F238E27FC236}">
                  <a16:creationId xmlns:a16="http://schemas.microsoft.com/office/drawing/2014/main" id="{82B7E264-E101-45A5-987A-361E55496E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1363" y="1673225"/>
              <a:ext cx="1254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335">
              <a:extLst>
                <a:ext uri="{FF2B5EF4-FFF2-40B4-BE49-F238E27FC236}">
                  <a16:creationId xmlns:a16="http://schemas.microsoft.com/office/drawing/2014/main" id="{B662EAA5-275E-426A-A7AA-70610943C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4938" y="3381375"/>
              <a:ext cx="0" cy="1349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Text Box 336">
              <a:extLst>
                <a:ext uri="{FF2B5EF4-FFF2-40B4-BE49-F238E27FC236}">
                  <a16:creationId xmlns:a16="http://schemas.microsoft.com/office/drawing/2014/main" id="{1BFAE579-8554-423A-8FCD-8CEF1FF03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5725" y="1423988"/>
              <a:ext cx="4635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34" name="Text Box 337">
              <a:extLst>
                <a:ext uri="{FF2B5EF4-FFF2-40B4-BE49-F238E27FC236}">
                  <a16:creationId xmlns:a16="http://schemas.microsoft.com/office/drawing/2014/main" id="{2CF578C5-63FE-4D16-82A1-9F52A04D0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512" y="3433763"/>
              <a:ext cx="4635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35" name="Text Box 338">
              <a:extLst>
                <a:ext uri="{FF2B5EF4-FFF2-40B4-BE49-F238E27FC236}">
                  <a16:creationId xmlns:a16="http://schemas.microsoft.com/office/drawing/2014/main" id="{2476E2E9-1D6B-4156-ADF4-6FC1728E8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416844" y="2351882"/>
              <a:ext cx="8080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136" name="Text Box 339">
              <a:extLst>
                <a:ext uri="{FF2B5EF4-FFF2-40B4-BE49-F238E27FC236}">
                  <a16:creationId xmlns:a16="http://schemas.microsoft.com/office/drawing/2014/main" id="{69970464-B63C-497E-921D-0D539119E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001" y="3343275"/>
              <a:ext cx="56297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ja-JP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endPara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91223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Causes/costs of congestion: insights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6049F0-398D-42F3-BAF9-79AF0B0633F1}"/>
              </a:ext>
            </a:extLst>
          </p:cNvPr>
          <p:cNvGrpSpPr/>
          <p:nvPr/>
        </p:nvGrpSpPr>
        <p:grpSpPr>
          <a:xfrm>
            <a:off x="308514" y="5551464"/>
            <a:ext cx="8420101" cy="1336368"/>
            <a:chOff x="1054099" y="4728508"/>
            <a:chExt cx="8420101" cy="1336368"/>
          </a:xfrm>
        </p:grpSpPr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FBD3A0D6-CAA8-4CED-9995-F205E1775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5114925"/>
              <a:ext cx="8267700" cy="40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4FD08FA9-87DD-45BC-9947-7280B5202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099" y="4926013"/>
              <a:ext cx="6735751" cy="80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ja-JP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upstream transmission capacity / buffering wasted for packets lost downstream</a:t>
              </a:r>
              <a:endPara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8738FA-2316-44E6-85EB-7F50C44E6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4126" y="4728508"/>
              <a:ext cx="1657096" cy="133636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6475D9-C1E7-4064-B279-E43565A1E161}"/>
              </a:ext>
            </a:extLst>
          </p:cNvPr>
          <p:cNvGrpSpPr/>
          <p:nvPr/>
        </p:nvGrpSpPr>
        <p:grpSpPr>
          <a:xfrm>
            <a:off x="283115" y="2417791"/>
            <a:ext cx="10080734" cy="1334789"/>
            <a:chOff x="1028700" y="1860299"/>
            <a:chExt cx="10080734" cy="1334789"/>
          </a:xfrm>
        </p:grpSpPr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CBFDA00E-E101-42BD-B04D-58B1E1CB7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2139156"/>
              <a:ext cx="10080734" cy="47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delay increases as capacity approached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E42F35-BD0F-4489-BD16-D5B5F972D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1601" y="1860299"/>
              <a:ext cx="1402990" cy="133478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75A5C1-E494-4862-9A1E-A266E940A24A}"/>
              </a:ext>
            </a:extLst>
          </p:cNvPr>
          <p:cNvGrpSpPr/>
          <p:nvPr/>
        </p:nvGrpSpPr>
        <p:grpSpPr>
          <a:xfrm>
            <a:off x="295815" y="4533505"/>
            <a:ext cx="9952137" cy="1463041"/>
            <a:chOff x="1041400" y="4167737"/>
            <a:chExt cx="9952137" cy="1463041"/>
          </a:xfrm>
        </p:grpSpPr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0D8CF29A-EC78-4890-8CC9-8B5FF6434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4352873"/>
              <a:ext cx="6769100" cy="762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un-needed duplicates further decreases effective throughput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60BD618-52C3-4AD5-8AE8-8BF107F1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4995" y="4167737"/>
              <a:ext cx="1628542" cy="146304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D786A5-4B35-4ED1-AE18-7D1B6179D71F}"/>
              </a:ext>
            </a:extLst>
          </p:cNvPr>
          <p:cNvGrpSpPr/>
          <p:nvPr/>
        </p:nvGrpSpPr>
        <p:grpSpPr>
          <a:xfrm>
            <a:off x="295815" y="3349598"/>
            <a:ext cx="8301120" cy="1447533"/>
            <a:chOff x="1041400" y="2983830"/>
            <a:chExt cx="8301120" cy="144753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C6041A8A-E57B-40B4-8FED-65D56ECC7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3256108"/>
              <a:ext cx="6332794" cy="427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loss/retransmission decreases effective throughput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27FB7B-62B9-4885-B1DF-3DAA49BF8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3915" y="2983830"/>
              <a:ext cx="1618605" cy="144753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D9C855-0A50-4244-A3D3-31E9C64886FB}"/>
              </a:ext>
            </a:extLst>
          </p:cNvPr>
          <p:cNvGrpSpPr/>
          <p:nvPr/>
        </p:nvGrpSpPr>
        <p:grpSpPr>
          <a:xfrm>
            <a:off x="295815" y="1555883"/>
            <a:ext cx="8210815" cy="1330482"/>
            <a:chOff x="1041400" y="1190115"/>
            <a:chExt cx="8210815" cy="1330482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698E4438-27EB-4298-80EC-550080D53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1395413"/>
              <a:ext cx="6538912" cy="47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throughput can never exceed capacity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654CD3F-5EE0-47C4-ACDF-049B12B70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9084" y="1190115"/>
              <a:ext cx="1523131" cy="1330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707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Approaches towards congestion control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FB91B2-DC7F-42B5-A7EA-916CD5394C74}"/>
              </a:ext>
            </a:extLst>
          </p:cNvPr>
          <p:cNvGrpSpPr/>
          <p:nvPr/>
        </p:nvGrpSpPr>
        <p:grpSpPr>
          <a:xfrm>
            <a:off x="8816931" y="1988822"/>
            <a:ext cx="717868" cy="1154474"/>
            <a:chOff x="7664720" y="2795550"/>
            <a:chExt cx="717868" cy="11544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5505D3-86EE-4F17-BE41-05B8BFB9436A}"/>
                </a:ext>
              </a:extLst>
            </p:cNvPr>
            <p:cNvSpPr/>
            <p:nvPr/>
          </p:nvSpPr>
          <p:spPr>
            <a:xfrm>
              <a:off x="7671781" y="2795550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6EC75D-A9EA-422D-B2E7-DE6FBAB0ABC8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912F350-6622-486B-A41D-89BC1D9E63E4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849ED5-2CFC-4E42-9DD9-31E0E932C595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27BD2BE-7FD1-45BC-997B-4F63E5312D98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reeform 270">
            <a:extLst>
              <a:ext uri="{FF2B5EF4-FFF2-40B4-BE49-F238E27FC236}">
                <a16:creationId xmlns:a16="http://schemas.microsoft.com/office/drawing/2014/main" id="{48E157EC-99DA-4BFA-83E8-92890CE33BBF}"/>
              </a:ext>
            </a:extLst>
          </p:cNvPr>
          <p:cNvSpPr>
            <a:spLocks/>
          </p:cNvSpPr>
          <p:nvPr/>
        </p:nvSpPr>
        <p:spPr bwMode="auto">
          <a:xfrm flipH="1">
            <a:off x="5150083" y="1925217"/>
            <a:ext cx="250825" cy="120173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" name="Group 354">
            <a:extLst>
              <a:ext uri="{FF2B5EF4-FFF2-40B4-BE49-F238E27FC236}">
                <a16:creationId xmlns:a16="http://schemas.microsoft.com/office/drawing/2014/main" id="{C2A8D93D-8C9A-4394-87E1-CC9B9678B5E5}"/>
              </a:ext>
            </a:extLst>
          </p:cNvPr>
          <p:cNvGrpSpPr>
            <a:grpSpLocks/>
          </p:cNvGrpSpPr>
          <p:nvPr/>
        </p:nvGrpSpPr>
        <p:grpSpPr bwMode="auto">
          <a:xfrm>
            <a:off x="4745271" y="2863430"/>
            <a:ext cx="525462" cy="434975"/>
            <a:chOff x="-44" y="1473"/>
            <a:chExt cx="981" cy="1105"/>
          </a:xfrm>
        </p:grpSpPr>
        <p:pic>
          <p:nvPicPr>
            <p:cNvPr id="18" name="Picture 355" descr="desktop_computer_stylized_medium">
              <a:extLst>
                <a:ext uri="{FF2B5EF4-FFF2-40B4-BE49-F238E27FC236}">
                  <a16:creationId xmlns:a16="http://schemas.microsoft.com/office/drawing/2014/main" id="{D4DD7D5F-75A8-4535-A4A4-B279622F0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356">
              <a:extLst>
                <a:ext uri="{FF2B5EF4-FFF2-40B4-BE49-F238E27FC236}">
                  <a16:creationId xmlns:a16="http://schemas.microsoft.com/office/drawing/2014/main" id="{5AE161D4-6C44-47F1-A560-268A7C5BF8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EE89F2-D19C-4CBD-8F99-CF5A6865A1E3}"/>
              </a:ext>
            </a:extLst>
          </p:cNvPr>
          <p:cNvGrpSpPr/>
          <p:nvPr/>
        </p:nvGrpSpPr>
        <p:grpSpPr>
          <a:xfrm>
            <a:off x="5385303" y="1982244"/>
            <a:ext cx="717868" cy="1154474"/>
            <a:chOff x="7664720" y="2799688"/>
            <a:chExt cx="717868" cy="115447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8F6D03-68C2-450A-9C32-D54CF7CAA467}"/>
                </a:ext>
              </a:extLst>
            </p:cNvPr>
            <p:cNvSpPr/>
            <p:nvPr/>
          </p:nvSpPr>
          <p:spPr>
            <a:xfrm>
              <a:off x="7671781" y="2799688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1472BC-BC3E-4692-A857-0863A696879F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7E8E5AD-E81F-4716-934F-F31789E5FADC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5733BE-EF0D-496F-9303-C2761E4E31F3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E9F0E4-E242-463E-A270-C28136624A4D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36337412-A58D-4A52-96BF-9356C83CAF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3388" y="1615752"/>
            <a:ext cx="4852665" cy="2536434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E</a:t>
            </a:r>
            <a:r>
              <a:rPr lang="en-US" sz="2400" dirty="0">
                <a:solidFill>
                  <a:srgbClr val="C00000"/>
                </a:solidFill>
                <a:cs typeface="+mn-cs"/>
              </a:rPr>
              <a:t>nd-end congestion control:</a:t>
            </a:r>
          </a:p>
          <a:p>
            <a:pPr marL="466725" indent="-336550">
              <a:defRPr/>
            </a:pPr>
            <a:r>
              <a:rPr lang="en-US" sz="2400" dirty="0"/>
              <a:t>no explicit feedback from network</a:t>
            </a:r>
          </a:p>
          <a:p>
            <a:pPr marL="466725" indent="-336550">
              <a:defRPr/>
            </a:pPr>
            <a:r>
              <a:rPr lang="en-US" sz="2400" dirty="0"/>
              <a:t>congestion </a:t>
            </a:r>
            <a:r>
              <a:rPr lang="en-US" sz="2400" i="1" dirty="0">
                <a:solidFill>
                  <a:srgbClr val="C00000"/>
                </a:solidFill>
              </a:rPr>
              <a:t>inferred</a:t>
            </a:r>
            <a:r>
              <a:rPr lang="en-US" sz="2400" dirty="0"/>
              <a:t> from observed loss, delay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43A934E0-B803-44FA-A7BC-68069491C4AC}"/>
              </a:ext>
            </a:extLst>
          </p:cNvPr>
          <p:cNvSpPr>
            <a:spLocks/>
          </p:cNvSpPr>
          <p:nvPr/>
        </p:nvSpPr>
        <p:spPr bwMode="auto">
          <a:xfrm>
            <a:off x="6015935" y="3079233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E9A8FD2E-FC3F-4205-9B73-4F0E3D455660}"/>
              </a:ext>
            </a:extLst>
          </p:cNvPr>
          <p:cNvSpPr>
            <a:spLocks/>
          </p:cNvSpPr>
          <p:nvPr/>
        </p:nvSpPr>
        <p:spPr bwMode="auto">
          <a:xfrm>
            <a:off x="6654310" y="3382398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" name="Freeform 91">
            <a:extLst>
              <a:ext uri="{FF2B5EF4-FFF2-40B4-BE49-F238E27FC236}">
                <a16:creationId xmlns:a16="http://schemas.microsoft.com/office/drawing/2014/main" id="{FE282C22-4A71-4EE9-8B0F-5DC8E5048EA3}"/>
              </a:ext>
            </a:extLst>
          </p:cNvPr>
          <p:cNvSpPr>
            <a:spLocks/>
          </p:cNvSpPr>
          <p:nvPr/>
        </p:nvSpPr>
        <p:spPr bwMode="auto">
          <a:xfrm>
            <a:off x="7696038" y="3376049"/>
            <a:ext cx="504984" cy="307927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" name="Freeform 92">
            <a:extLst>
              <a:ext uri="{FF2B5EF4-FFF2-40B4-BE49-F238E27FC236}">
                <a16:creationId xmlns:a16="http://schemas.microsoft.com/office/drawing/2014/main" id="{48B74D0C-C6A1-4221-9973-E8FF114E1D4C}"/>
              </a:ext>
            </a:extLst>
          </p:cNvPr>
          <p:cNvSpPr>
            <a:spLocks/>
          </p:cNvSpPr>
          <p:nvPr/>
        </p:nvSpPr>
        <p:spPr bwMode="auto">
          <a:xfrm>
            <a:off x="6630490" y="3768100"/>
            <a:ext cx="481164" cy="2380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" name="Freeform 93">
            <a:extLst>
              <a:ext uri="{FF2B5EF4-FFF2-40B4-BE49-F238E27FC236}">
                <a16:creationId xmlns:a16="http://schemas.microsoft.com/office/drawing/2014/main" id="{6437B365-F09F-4C73-AF64-E2F88FC54052}"/>
              </a:ext>
            </a:extLst>
          </p:cNvPr>
          <p:cNvSpPr>
            <a:spLocks/>
          </p:cNvSpPr>
          <p:nvPr/>
        </p:nvSpPr>
        <p:spPr bwMode="auto">
          <a:xfrm>
            <a:off x="7578526" y="3744291"/>
            <a:ext cx="628848" cy="247611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2" name="Freeform 94">
            <a:extLst>
              <a:ext uri="{FF2B5EF4-FFF2-40B4-BE49-F238E27FC236}">
                <a16:creationId xmlns:a16="http://schemas.microsoft.com/office/drawing/2014/main" id="{955F79F8-FFC5-431E-B23A-826019D8554C}"/>
              </a:ext>
            </a:extLst>
          </p:cNvPr>
          <p:cNvSpPr>
            <a:spLocks/>
          </p:cNvSpPr>
          <p:nvPr/>
        </p:nvSpPr>
        <p:spPr bwMode="auto">
          <a:xfrm>
            <a:off x="8245486" y="3798258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3" name="Freeform 95">
            <a:extLst>
              <a:ext uri="{FF2B5EF4-FFF2-40B4-BE49-F238E27FC236}">
                <a16:creationId xmlns:a16="http://schemas.microsoft.com/office/drawing/2014/main" id="{2B14EFDD-39D2-4ED5-BFE4-67CB65AA1FBE}"/>
              </a:ext>
            </a:extLst>
          </p:cNvPr>
          <p:cNvSpPr>
            <a:spLocks/>
          </p:cNvSpPr>
          <p:nvPr/>
        </p:nvSpPr>
        <p:spPr bwMode="auto">
          <a:xfrm>
            <a:off x="7010022" y="4331574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4" name="Freeform 96">
            <a:extLst>
              <a:ext uri="{FF2B5EF4-FFF2-40B4-BE49-F238E27FC236}">
                <a16:creationId xmlns:a16="http://schemas.microsoft.com/office/drawing/2014/main" id="{5BBA151A-CE94-43D2-A9CB-E6EF5598616B}"/>
              </a:ext>
            </a:extLst>
          </p:cNvPr>
          <p:cNvSpPr>
            <a:spLocks/>
          </p:cNvSpPr>
          <p:nvPr/>
        </p:nvSpPr>
        <p:spPr bwMode="auto">
          <a:xfrm>
            <a:off x="6473278" y="3791909"/>
            <a:ext cx="193736" cy="425383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768D63-4EFE-4C06-9C92-F3CDD4CDA5C5}"/>
              </a:ext>
            </a:extLst>
          </p:cNvPr>
          <p:cNvGrpSpPr/>
          <p:nvPr/>
        </p:nvGrpSpPr>
        <p:grpSpPr>
          <a:xfrm>
            <a:off x="8059751" y="3566519"/>
            <a:ext cx="578032" cy="285706"/>
            <a:chOff x="7493876" y="2774731"/>
            <a:chExt cx="1481958" cy="894622"/>
          </a:xfrm>
        </p:grpSpPr>
        <p:sp>
          <p:nvSpPr>
            <p:cNvPr id="36" name="Freeform 71">
              <a:extLst>
                <a:ext uri="{FF2B5EF4-FFF2-40B4-BE49-F238E27FC236}">
                  <a16:creationId xmlns:a16="http://schemas.microsoft.com/office/drawing/2014/main" id="{B2629D5B-FBDE-4D80-947D-AA6BE3FF19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7C6C004-2087-45B3-9A3E-75C7B31BDC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7BC8D1-F087-43C8-86CD-F7FC3900223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9" name="Freeform 74">
                <a:extLst>
                  <a:ext uri="{FF2B5EF4-FFF2-40B4-BE49-F238E27FC236}">
                    <a16:creationId xmlns:a16="http://schemas.microsoft.com/office/drawing/2014/main" id="{1D0FF148-7001-4C5C-BE3A-CBF522BDBFB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Freeform 75">
                <a:extLst>
                  <a:ext uri="{FF2B5EF4-FFF2-40B4-BE49-F238E27FC236}">
                    <a16:creationId xmlns:a16="http://schemas.microsoft.com/office/drawing/2014/main" id="{ADBF7E70-0682-4F8C-99C1-3B4BF34264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Freeform 76">
                <a:extLst>
                  <a:ext uri="{FF2B5EF4-FFF2-40B4-BE49-F238E27FC236}">
                    <a16:creationId xmlns:a16="http://schemas.microsoft.com/office/drawing/2014/main" id="{511AC4C7-CC14-4FAB-A6BD-9AA33F33C5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Freeform 77">
                <a:extLst>
                  <a:ext uri="{FF2B5EF4-FFF2-40B4-BE49-F238E27FC236}">
                    <a16:creationId xmlns:a16="http://schemas.microsoft.com/office/drawing/2014/main" id="{930E19B1-6C0C-4071-B46A-CD1FBEBEF27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C9FFCD-672F-4E17-A22D-8F9C92EA307C}"/>
              </a:ext>
            </a:extLst>
          </p:cNvPr>
          <p:cNvGrpSpPr/>
          <p:nvPr/>
        </p:nvGrpSpPr>
        <p:grpSpPr>
          <a:xfrm>
            <a:off x="7691623" y="4220279"/>
            <a:ext cx="578032" cy="285706"/>
            <a:chOff x="7493876" y="2774731"/>
            <a:chExt cx="1481958" cy="894622"/>
          </a:xfrm>
        </p:grpSpPr>
        <p:sp>
          <p:nvSpPr>
            <p:cNvPr id="44" name="Freeform 79">
              <a:extLst>
                <a:ext uri="{FF2B5EF4-FFF2-40B4-BE49-F238E27FC236}">
                  <a16:creationId xmlns:a16="http://schemas.microsoft.com/office/drawing/2014/main" id="{195C44EE-02C4-4882-92F8-2F840140EE2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964F827-5F7A-4331-A750-D593242096C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CCFBEA0-7FCF-4466-A9B9-6C23FFC5341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" name="Freeform 82">
                <a:extLst>
                  <a:ext uri="{FF2B5EF4-FFF2-40B4-BE49-F238E27FC236}">
                    <a16:creationId xmlns:a16="http://schemas.microsoft.com/office/drawing/2014/main" id="{996EB68C-FD7A-4CB4-BBA7-5CE8935DDA2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Freeform 83">
                <a:extLst>
                  <a:ext uri="{FF2B5EF4-FFF2-40B4-BE49-F238E27FC236}">
                    <a16:creationId xmlns:a16="http://schemas.microsoft.com/office/drawing/2014/main" id="{EA886B28-2C16-4E65-A7DF-7F6D9268B3E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6131A16C-85F5-453F-B177-4FEBC29C6A4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1BFCB0FB-FD84-4A5D-A0BA-2129FC6F5BC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85BC7D2-5A4F-4737-B4D6-F81E350180FF}"/>
              </a:ext>
            </a:extLst>
          </p:cNvPr>
          <p:cNvGrpSpPr/>
          <p:nvPr/>
        </p:nvGrpSpPr>
        <p:grpSpPr>
          <a:xfrm>
            <a:off x="6535149" y="4171610"/>
            <a:ext cx="578032" cy="285706"/>
            <a:chOff x="7493876" y="2774731"/>
            <a:chExt cx="1481958" cy="894622"/>
          </a:xfrm>
        </p:grpSpPr>
        <p:sp>
          <p:nvSpPr>
            <p:cNvPr id="52" name="Freeform 87">
              <a:extLst>
                <a:ext uri="{FF2B5EF4-FFF2-40B4-BE49-F238E27FC236}">
                  <a16:creationId xmlns:a16="http://schemas.microsoft.com/office/drawing/2014/main" id="{86892095-05BB-4B04-845C-F629F05D90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4B7AFCA-20DE-4B6A-BAC0-5A72FD7BFA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726115A-F2F3-4547-8B40-72E3687912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" name="Freeform 90">
                <a:extLst>
                  <a:ext uri="{FF2B5EF4-FFF2-40B4-BE49-F238E27FC236}">
                    <a16:creationId xmlns:a16="http://schemas.microsoft.com/office/drawing/2014/main" id="{8BB210BA-5622-4EAB-87A0-2A756EAED1C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Freeform 91">
                <a:extLst>
                  <a:ext uri="{FF2B5EF4-FFF2-40B4-BE49-F238E27FC236}">
                    <a16:creationId xmlns:a16="http://schemas.microsoft.com/office/drawing/2014/main" id="{591E1908-F419-4E72-96A6-6896E90E19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Freeform 92">
                <a:extLst>
                  <a:ext uri="{FF2B5EF4-FFF2-40B4-BE49-F238E27FC236}">
                    <a16:creationId xmlns:a16="http://schemas.microsoft.com/office/drawing/2014/main" id="{F8A9F9BF-F000-49C1-83A5-C3CB20BF8A1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Freeform 93">
                <a:extLst>
                  <a:ext uri="{FF2B5EF4-FFF2-40B4-BE49-F238E27FC236}">
                    <a16:creationId xmlns:a16="http://schemas.microsoft.com/office/drawing/2014/main" id="{1C0255BF-1B4C-4E1A-90CF-CDD6580F6C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D857A80-21EF-48B1-B2A5-F5512DE3BD9C}"/>
              </a:ext>
            </a:extLst>
          </p:cNvPr>
          <p:cNvGrpSpPr/>
          <p:nvPr/>
        </p:nvGrpSpPr>
        <p:grpSpPr>
          <a:xfrm>
            <a:off x="7140649" y="3256211"/>
            <a:ext cx="578032" cy="285706"/>
            <a:chOff x="7493876" y="2774731"/>
            <a:chExt cx="1481958" cy="894622"/>
          </a:xfrm>
        </p:grpSpPr>
        <p:sp>
          <p:nvSpPr>
            <p:cNvPr id="60" name="Freeform 95">
              <a:extLst>
                <a:ext uri="{FF2B5EF4-FFF2-40B4-BE49-F238E27FC236}">
                  <a16:creationId xmlns:a16="http://schemas.microsoft.com/office/drawing/2014/main" id="{DB1EADA9-A8AE-414D-AB4F-50CE38FC696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47C71B-2219-46B8-9169-C9CF97F0451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CB5FB2A-0580-4D0B-A7CC-49EAF7F6DEF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" name="Freeform 98">
                <a:extLst>
                  <a:ext uri="{FF2B5EF4-FFF2-40B4-BE49-F238E27FC236}">
                    <a16:creationId xmlns:a16="http://schemas.microsoft.com/office/drawing/2014/main" id="{D571E387-A0C6-445D-B0A0-741ADEEA964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 99">
                <a:extLst>
                  <a:ext uri="{FF2B5EF4-FFF2-40B4-BE49-F238E27FC236}">
                    <a16:creationId xmlns:a16="http://schemas.microsoft.com/office/drawing/2014/main" id="{7409D2CA-AE3D-4ECF-88A8-A6BE0440ABC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 100">
                <a:extLst>
                  <a:ext uri="{FF2B5EF4-FFF2-40B4-BE49-F238E27FC236}">
                    <a16:creationId xmlns:a16="http://schemas.microsoft.com/office/drawing/2014/main" id="{5927BBCC-838C-4892-A885-58DFF50E3A2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Freeform 101">
                <a:extLst>
                  <a:ext uri="{FF2B5EF4-FFF2-40B4-BE49-F238E27FC236}">
                    <a16:creationId xmlns:a16="http://schemas.microsoft.com/office/drawing/2014/main" id="{A1294EC0-4EBF-4D23-9CF4-6EC058D63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BB4BE1B-A81D-4C1D-AAA0-82E7E5D56854}"/>
              </a:ext>
            </a:extLst>
          </p:cNvPr>
          <p:cNvGrpSpPr/>
          <p:nvPr/>
        </p:nvGrpSpPr>
        <p:grpSpPr>
          <a:xfrm>
            <a:off x="7051310" y="3854050"/>
            <a:ext cx="578032" cy="285706"/>
            <a:chOff x="7493876" y="2774731"/>
            <a:chExt cx="1481958" cy="894622"/>
          </a:xfrm>
        </p:grpSpPr>
        <p:sp>
          <p:nvSpPr>
            <p:cNvPr id="68" name="Freeform 103">
              <a:extLst>
                <a:ext uri="{FF2B5EF4-FFF2-40B4-BE49-F238E27FC236}">
                  <a16:creationId xmlns:a16="http://schemas.microsoft.com/office/drawing/2014/main" id="{CCC775FA-A2CD-46AA-8434-EAA5A6B0F48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0D6A320-C48F-4F2D-A693-FC1572AEC5E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D4EC4-453F-463C-90E8-0779F725D83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" name="Freeform 106">
                <a:extLst>
                  <a:ext uri="{FF2B5EF4-FFF2-40B4-BE49-F238E27FC236}">
                    <a16:creationId xmlns:a16="http://schemas.microsoft.com/office/drawing/2014/main" id="{EE6A90D0-4F1B-4FA7-8ADA-55959171694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Freeform 107">
                <a:extLst>
                  <a:ext uri="{FF2B5EF4-FFF2-40B4-BE49-F238E27FC236}">
                    <a16:creationId xmlns:a16="http://schemas.microsoft.com/office/drawing/2014/main" id="{E0187A33-1794-4ADC-8AE8-8EBD1E20042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Freeform 108">
                <a:extLst>
                  <a:ext uri="{FF2B5EF4-FFF2-40B4-BE49-F238E27FC236}">
                    <a16:creationId xmlns:a16="http://schemas.microsoft.com/office/drawing/2014/main" id="{EAF86F68-FA28-4806-A669-838D8808FAF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Freeform 109">
                <a:extLst>
                  <a:ext uri="{FF2B5EF4-FFF2-40B4-BE49-F238E27FC236}">
                    <a16:creationId xmlns:a16="http://schemas.microsoft.com/office/drawing/2014/main" id="{3A2DED82-396E-490B-AE63-ABDB9598256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0E5835E-D07D-45D7-8A94-DEC986A73A72}"/>
              </a:ext>
            </a:extLst>
          </p:cNvPr>
          <p:cNvGrpSpPr/>
          <p:nvPr/>
        </p:nvGrpSpPr>
        <p:grpSpPr>
          <a:xfrm>
            <a:off x="6104631" y="3564347"/>
            <a:ext cx="578032" cy="285706"/>
            <a:chOff x="7493876" y="2774731"/>
            <a:chExt cx="1481958" cy="894622"/>
          </a:xfrm>
        </p:grpSpPr>
        <p:sp>
          <p:nvSpPr>
            <p:cNvPr id="76" name="Freeform 111">
              <a:extLst>
                <a:ext uri="{FF2B5EF4-FFF2-40B4-BE49-F238E27FC236}">
                  <a16:creationId xmlns:a16="http://schemas.microsoft.com/office/drawing/2014/main" id="{9D494F5B-2767-45E2-87FF-A3E3D3E00D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FE91AC5-7D6C-493C-B8D7-79353D917E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487AC6C-DDDE-4BC7-AF5D-F043C3E0DA0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" name="Freeform 114">
                <a:extLst>
                  <a:ext uri="{FF2B5EF4-FFF2-40B4-BE49-F238E27FC236}">
                    <a16:creationId xmlns:a16="http://schemas.microsoft.com/office/drawing/2014/main" id="{D29BC1DE-CF0C-4E32-B656-20E70E81C75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 115">
                <a:extLst>
                  <a:ext uri="{FF2B5EF4-FFF2-40B4-BE49-F238E27FC236}">
                    <a16:creationId xmlns:a16="http://schemas.microsoft.com/office/drawing/2014/main" id="{B7D4762D-E0E8-4882-BF62-BFC6AD6618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116">
                <a:extLst>
                  <a:ext uri="{FF2B5EF4-FFF2-40B4-BE49-F238E27FC236}">
                    <a16:creationId xmlns:a16="http://schemas.microsoft.com/office/drawing/2014/main" id="{5F0AC0CE-AF57-4914-ABCB-94DEDD4F70F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Freeform 117">
                <a:extLst>
                  <a:ext uri="{FF2B5EF4-FFF2-40B4-BE49-F238E27FC236}">
                    <a16:creationId xmlns:a16="http://schemas.microsoft.com/office/drawing/2014/main" id="{28CBCD85-108A-42E4-8C84-EC8F9D335C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2F0E1C-7BD4-4C14-B2FF-84BF27D16AFC}"/>
              </a:ext>
            </a:extLst>
          </p:cNvPr>
          <p:cNvGrpSpPr/>
          <p:nvPr/>
        </p:nvGrpSpPr>
        <p:grpSpPr>
          <a:xfrm>
            <a:off x="7207849" y="3865728"/>
            <a:ext cx="456701" cy="226548"/>
            <a:chOff x="6859123" y="5156933"/>
            <a:chExt cx="456701" cy="226548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3825B16-BBD4-4F86-816F-25C3AFAEC839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579DD30-B77D-4BE5-82F9-A21181D47A8F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3926F85-3A50-4C5B-9BCF-CCA14E23CC64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E60A56D-C461-471A-836B-F422C5C10EB3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553C1F8-37CA-4100-AF1E-DA9D0C0D5E71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F03067D-217D-4AE6-8507-0C79FA91350F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E13E943-8CD2-4898-A9C7-E26BB3C8A169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7A8EFC3-6C40-4A2B-B164-3433AD4B8B79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AD0A7E7-2C27-4F34-9F2F-C5A44C99BE7A}"/>
              </a:ext>
            </a:extLst>
          </p:cNvPr>
          <p:cNvGrpSpPr/>
          <p:nvPr/>
        </p:nvGrpSpPr>
        <p:grpSpPr>
          <a:xfrm>
            <a:off x="5768592" y="2297482"/>
            <a:ext cx="3355719" cy="1705017"/>
            <a:chOff x="7428575" y="2677315"/>
            <a:chExt cx="3355719" cy="1705017"/>
          </a:xfrm>
        </p:grpSpPr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161E3910-7437-4252-BDCF-92EB73C56D46}"/>
                </a:ext>
              </a:extLst>
            </p:cNvPr>
            <p:cNvSpPr/>
            <p:nvPr/>
          </p:nvSpPr>
          <p:spPr>
            <a:xfrm>
              <a:off x="9335149" y="2701273"/>
              <a:ext cx="1406838" cy="168105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303" h="1681059">
                  <a:moveTo>
                    <a:pt x="0" y="1681059"/>
                  </a:moveTo>
                  <a:lnTo>
                    <a:pt x="539056" y="1465436"/>
                  </a:lnTo>
                  <a:lnTo>
                    <a:pt x="1541303" y="1445471"/>
                  </a:lnTo>
                  <a:lnTo>
                    <a:pt x="1525331" y="0"/>
                  </a:lnTo>
                </a:path>
              </a:pathLst>
            </a:custGeom>
            <a:noFill/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114688">
              <a:extLst>
                <a:ext uri="{FF2B5EF4-FFF2-40B4-BE49-F238E27FC236}">
                  <a16:creationId xmlns:a16="http://schemas.microsoft.com/office/drawing/2014/main" id="{6078A6B0-F650-44A0-BAF8-C310713FB95C}"/>
                </a:ext>
              </a:extLst>
            </p:cNvPr>
            <p:cNvSpPr/>
            <p:nvPr/>
          </p:nvSpPr>
          <p:spPr>
            <a:xfrm>
              <a:off x="7473006" y="2677315"/>
              <a:ext cx="1446868" cy="1701024"/>
            </a:xfrm>
            <a:custGeom>
              <a:avLst/>
              <a:gdLst>
                <a:gd name="connsiteX0" fmla="*/ 0 w 1549289"/>
                <a:gd name="connsiteY0" fmla="*/ 0 h 1701024"/>
                <a:gd name="connsiteX1" fmla="*/ 0 w 1549289"/>
                <a:gd name="connsiteY1" fmla="*/ 1485401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85401 h 1701024"/>
                <a:gd name="connsiteX3" fmla="*/ 1549289 w 1549289"/>
                <a:gd name="connsiteY3" fmla="*/ 1701024 h 170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289" h="1701024">
                  <a:moveTo>
                    <a:pt x="0" y="0"/>
                  </a:moveTo>
                  <a:lnTo>
                    <a:pt x="7986" y="1481408"/>
                  </a:lnTo>
                  <a:lnTo>
                    <a:pt x="1030198" y="1485401"/>
                  </a:lnTo>
                  <a:lnTo>
                    <a:pt x="1549289" y="1701024"/>
                  </a:lnTo>
                </a:path>
              </a:pathLst>
            </a:cu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E151696-793D-447F-8348-69F5D7F673C1}"/>
                </a:ext>
              </a:extLst>
            </p:cNvPr>
            <p:cNvSpPr txBox="1"/>
            <p:nvPr/>
          </p:nvSpPr>
          <p:spPr>
            <a:xfrm>
              <a:off x="10184578" y="355661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B7ACF17-F53B-43AF-B27E-0979DAB38BA0}"/>
                </a:ext>
              </a:extLst>
            </p:cNvPr>
            <p:cNvSpPr txBox="1"/>
            <p:nvPr/>
          </p:nvSpPr>
          <p:spPr>
            <a:xfrm>
              <a:off x="7428575" y="351769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DF09496-EAFB-43DD-96A2-27C83D8734D9}"/>
              </a:ext>
            </a:extLst>
          </p:cNvPr>
          <p:cNvGrpSpPr/>
          <p:nvPr/>
        </p:nvGrpSpPr>
        <p:grpSpPr>
          <a:xfrm>
            <a:off x="5139635" y="2311410"/>
            <a:ext cx="4657206" cy="1827509"/>
            <a:chOff x="6799618" y="2691243"/>
            <a:chExt cx="4657206" cy="1827509"/>
          </a:xfrm>
        </p:grpSpPr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03203B61-CF30-4D95-9800-316798A5B06F}"/>
                </a:ext>
              </a:extLst>
            </p:cNvPr>
            <p:cNvSpPr/>
            <p:nvPr/>
          </p:nvSpPr>
          <p:spPr>
            <a:xfrm>
              <a:off x="7353946" y="2691243"/>
              <a:ext cx="3498244" cy="182750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920408 w 1541303"/>
                <a:gd name="connsiteY2" fmla="*/ 1455758 h 1681059"/>
                <a:gd name="connsiteX3" fmla="*/ 1541303 w 1541303"/>
                <a:gd name="connsiteY3" fmla="*/ 1445471 h 1681059"/>
                <a:gd name="connsiteX4" fmla="*/ 1525331 w 1541303"/>
                <a:gd name="connsiteY4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539056 w 1541303"/>
                <a:gd name="connsiteY2" fmla="*/ 1465436 h 1681059"/>
                <a:gd name="connsiteX3" fmla="*/ 920408 w 1541303"/>
                <a:gd name="connsiteY3" fmla="*/ 1455758 h 1681059"/>
                <a:gd name="connsiteX4" fmla="*/ 1541303 w 1541303"/>
                <a:gd name="connsiteY4" fmla="*/ 1445471 h 1681059"/>
                <a:gd name="connsiteX5" fmla="*/ 1525331 w 1541303"/>
                <a:gd name="connsiteY5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232427 w 1541303"/>
                <a:gd name="connsiteY2" fmla="*/ 1591633 h 1681059"/>
                <a:gd name="connsiteX3" fmla="*/ 539056 w 1541303"/>
                <a:gd name="connsiteY3" fmla="*/ 1465436 h 1681059"/>
                <a:gd name="connsiteX4" fmla="*/ 920408 w 1541303"/>
                <a:gd name="connsiteY4" fmla="*/ 1455758 h 1681059"/>
                <a:gd name="connsiteX5" fmla="*/ 1541303 w 1541303"/>
                <a:gd name="connsiteY5" fmla="*/ 1445471 h 1681059"/>
                <a:gd name="connsiteX6" fmla="*/ 1525331 w 1541303"/>
                <a:gd name="connsiteY6" fmla="*/ 0 h 1681059"/>
                <a:gd name="connsiteX0" fmla="*/ 0 w 3882856"/>
                <a:gd name="connsiteY0" fmla="*/ 142370 h 1591633"/>
                <a:gd name="connsiteX1" fmla="*/ 2714795 w 3882856"/>
                <a:gd name="connsiteY1" fmla="*/ 1536549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0 w 3882856"/>
                <a:gd name="connsiteY0" fmla="*/ 142370 h 1591633"/>
                <a:gd name="connsiteX1" fmla="*/ 2163604 w 3882856"/>
                <a:gd name="connsiteY1" fmla="*/ 1510843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33110 w 3915966"/>
                <a:gd name="connsiteY0" fmla="*/ 142370 h 1591633"/>
                <a:gd name="connsiteX1" fmla="*/ 0 w 3915966"/>
                <a:gd name="connsiteY1" fmla="*/ 1510843 h 1591633"/>
                <a:gd name="connsiteX2" fmla="*/ 2607090 w 3915966"/>
                <a:gd name="connsiteY2" fmla="*/ 1591633 h 1591633"/>
                <a:gd name="connsiteX3" fmla="*/ 2913719 w 3915966"/>
                <a:gd name="connsiteY3" fmla="*/ 1465436 h 1591633"/>
                <a:gd name="connsiteX4" fmla="*/ 3295071 w 3915966"/>
                <a:gd name="connsiteY4" fmla="*/ 1455758 h 1591633"/>
                <a:gd name="connsiteX5" fmla="*/ 3915966 w 3915966"/>
                <a:gd name="connsiteY5" fmla="*/ 1445471 h 1591633"/>
                <a:gd name="connsiteX6" fmla="*/ 3899994 w 3915966"/>
                <a:gd name="connsiteY6" fmla="*/ 0 h 159163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913719 w 3915966"/>
                <a:gd name="connsiteY3" fmla="*/ 1465436 h 1510843"/>
                <a:gd name="connsiteX4" fmla="*/ 3295071 w 3915966"/>
                <a:gd name="connsiteY4" fmla="*/ 1455758 h 1510843"/>
                <a:gd name="connsiteX5" fmla="*/ 3915966 w 3915966"/>
                <a:gd name="connsiteY5" fmla="*/ 1445471 h 1510843"/>
                <a:gd name="connsiteX6" fmla="*/ 3899994 w 3915966"/>
                <a:gd name="connsiteY6" fmla="*/ 0 h 151084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373740 w 3915966"/>
                <a:gd name="connsiteY3" fmla="*/ 1470447 h 1510843"/>
                <a:gd name="connsiteX4" fmla="*/ 2913719 w 3915966"/>
                <a:gd name="connsiteY4" fmla="*/ 1465436 h 1510843"/>
                <a:gd name="connsiteX5" fmla="*/ 3295071 w 3915966"/>
                <a:gd name="connsiteY5" fmla="*/ 1455758 h 1510843"/>
                <a:gd name="connsiteX6" fmla="*/ 3915966 w 3915966"/>
                <a:gd name="connsiteY6" fmla="*/ 1445471 h 1510843"/>
                <a:gd name="connsiteX7" fmla="*/ 3899994 w 3915966"/>
                <a:gd name="connsiteY7" fmla="*/ 0 h 1510843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2192692 w 3915966"/>
                <a:gd name="connsiteY3" fmla="*/ 1676095 h 1676095"/>
                <a:gd name="connsiteX4" fmla="*/ 2913719 w 3915966"/>
                <a:gd name="connsiteY4" fmla="*/ 1465436 h 1676095"/>
                <a:gd name="connsiteX5" fmla="*/ 3295071 w 3915966"/>
                <a:gd name="connsiteY5" fmla="*/ 1455758 h 1676095"/>
                <a:gd name="connsiteX6" fmla="*/ 3915966 w 3915966"/>
                <a:gd name="connsiteY6" fmla="*/ 1445471 h 1676095"/>
                <a:gd name="connsiteX7" fmla="*/ 3899994 w 3915966"/>
                <a:gd name="connsiteY7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609316 w 3915966"/>
                <a:gd name="connsiteY3" fmla="*/ 1551238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589200 w 3915966"/>
                <a:gd name="connsiteY3" fmla="*/ 1661407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17017 w 3915966"/>
                <a:gd name="connsiteY0" fmla="*/ 0 h 1838525"/>
                <a:gd name="connsiteX1" fmla="*/ 0 w 3915966"/>
                <a:gd name="connsiteY1" fmla="*/ 1673273 h 1838525"/>
                <a:gd name="connsiteX2" fmla="*/ 1263312 w 3915966"/>
                <a:gd name="connsiteY2" fmla="*/ 1640222 h 1838525"/>
                <a:gd name="connsiteX3" fmla="*/ 1589200 w 3915966"/>
                <a:gd name="connsiteY3" fmla="*/ 1823837 h 1838525"/>
                <a:gd name="connsiteX4" fmla="*/ 2192692 w 3915966"/>
                <a:gd name="connsiteY4" fmla="*/ 1838525 h 1838525"/>
                <a:gd name="connsiteX5" fmla="*/ 2913719 w 3915966"/>
                <a:gd name="connsiteY5" fmla="*/ 1627866 h 1838525"/>
                <a:gd name="connsiteX6" fmla="*/ 3295071 w 3915966"/>
                <a:gd name="connsiteY6" fmla="*/ 1618188 h 1838525"/>
                <a:gd name="connsiteX7" fmla="*/ 3915966 w 3915966"/>
                <a:gd name="connsiteY7" fmla="*/ 1607901 h 1838525"/>
                <a:gd name="connsiteX8" fmla="*/ 3899994 w 3915966"/>
                <a:gd name="connsiteY8" fmla="*/ 162430 h 1838525"/>
                <a:gd name="connsiteX0" fmla="*/ 0 w 3898949"/>
                <a:gd name="connsiteY0" fmla="*/ 0 h 1838525"/>
                <a:gd name="connsiteX1" fmla="*/ 19193 w 3898949"/>
                <a:gd name="connsiteY1" fmla="*/ 1581465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5137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9969 w 3898949"/>
                <a:gd name="connsiteY2" fmla="*/ 1566776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81465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9248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896702 w 3898949"/>
                <a:gd name="connsiteY5" fmla="*/ 1627866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69708 w 3898949"/>
                <a:gd name="connsiteY8" fmla="*/ 113985 h 1827509"/>
                <a:gd name="connsiteX0" fmla="*/ 0 w 3869708"/>
                <a:gd name="connsiteY0" fmla="*/ 0 h 1827509"/>
                <a:gd name="connsiteX1" fmla="*/ 15169 w 3869708"/>
                <a:gd name="connsiteY1" fmla="*/ 1588809 h 1827509"/>
                <a:gd name="connsiteX2" fmla="*/ 1185946 w 3869708"/>
                <a:gd name="connsiteY2" fmla="*/ 1592482 h 1827509"/>
                <a:gd name="connsiteX3" fmla="*/ 1572183 w 3869708"/>
                <a:gd name="connsiteY3" fmla="*/ 1823837 h 1827509"/>
                <a:gd name="connsiteX4" fmla="*/ 2147513 w 3869708"/>
                <a:gd name="connsiteY4" fmla="*/ 1827509 h 1827509"/>
                <a:gd name="connsiteX5" fmla="*/ 2727724 w 3869708"/>
                <a:gd name="connsiteY5" fmla="*/ 1591143 h 1827509"/>
                <a:gd name="connsiteX6" fmla="*/ 3278054 w 3869708"/>
                <a:gd name="connsiteY6" fmla="*/ 1618188 h 1827509"/>
                <a:gd name="connsiteX7" fmla="*/ 3839239 w 3869708"/>
                <a:gd name="connsiteY7" fmla="*/ 1565511 h 1827509"/>
                <a:gd name="connsiteX8" fmla="*/ 3869708 w 3869708"/>
                <a:gd name="connsiteY8" fmla="*/ 113985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278054 w 3839239"/>
                <a:gd name="connsiteY6" fmla="*/ 1618188 h 1827509"/>
                <a:gd name="connsiteX7" fmla="*/ 3839239 w 3839239"/>
                <a:gd name="connsiteY7" fmla="*/ 1565511 h 1827509"/>
                <a:gd name="connsiteX8" fmla="*/ 3829902 w 3839239"/>
                <a:gd name="connsiteY8" fmla="*/ 126097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839239 w 3839239"/>
                <a:gd name="connsiteY6" fmla="*/ 1565511 h 1827509"/>
                <a:gd name="connsiteX7" fmla="*/ 3829902 w 3839239"/>
                <a:gd name="connsiteY7" fmla="*/ 126097 h 1827509"/>
                <a:gd name="connsiteX0" fmla="*/ 0 w 3832605"/>
                <a:gd name="connsiteY0" fmla="*/ 0 h 1827509"/>
                <a:gd name="connsiteX1" fmla="*/ 15169 w 3832605"/>
                <a:gd name="connsiteY1" fmla="*/ 1588809 h 1827509"/>
                <a:gd name="connsiteX2" fmla="*/ 1185946 w 3832605"/>
                <a:gd name="connsiteY2" fmla="*/ 1592482 h 1827509"/>
                <a:gd name="connsiteX3" fmla="*/ 1572183 w 3832605"/>
                <a:gd name="connsiteY3" fmla="*/ 1823837 h 1827509"/>
                <a:gd name="connsiteX4" fmla="*/ 2147513 w 3832605"/>
                <a:gd name="connsiteY4" fmla="*/ 1827509 h 1827509"/>
                <a:gd name="connsiteX5" fmla="*/ 2727724 w 3832605"/>
                <a:gd name="connsiteY5" fmla="*/ 1591143 h 1827509"/>
                <a:gd name="connsiteX6" fmla="*/ 3832605 w 3832605"/>
                <a:gd name="connsiteY6" fmla="*/ 1589734 h 1827509"/>
                <a:gd name="connsiteX7" fmla="*/ 3829902 w 3832605"/>
                <a:gd name="connsiteY7" fmla="*/ 126097 h 182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2605" h="1827509">
                  <a:moveTo>
                    <a:pt x="0" y="0"/>
                  </a:moveTo>
                  <a:lnTo>
                    <a:pt x="15169" y="1588809"/>
                  </a:lnTo>
                  <a:lnTo>
                    <a:pt x="1185946" y="1592482"/>
                  </a:lnTo>
                  <a:lnTo>
                    <a:pt x="1572183" y="1823837"/>
                  </a:lnTo>
                  <a:lnTo>
                    <a:pt x="2147513" y="1827509"/>
                  </a:lnTo>
                  <a:lnTo>
                    <a:pt x="2727724" y="1591143"/>
                  </a:lnTo>
                  <a:lnTo>
                    <a:pt x="3832605" y="1589734"/>
                  </a:lnTo>
                  <a:cubicBezTo>
                    <a:pt x="3829493" y="1109929"/>
                    <a:pt x="3833014" y="605902"/>
                    <a:pt x="3829902" y="126097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D40753E-1300-43AF-BE3A-DC99E49D5A9A}"/>
                </a:ext>
              </a:extLst>
            </p:cNvPr>
            <p:cNvSpPr txBox="1"/>
            <p:nvPr/>
          </p:nvSpPr>
          <p:spPr>
            <a:xfrm>
              <a:off x="6799618" y="3650736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ACKs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56F0AC1-C953-4AB2-B836-0D02176E98DD}"/>
                </a:ext>
              </a:extLst>
            </p:cNvPr>
            <p:cNvSpPr txBox="1"/>
            <p:nvPr/>
          </p:nvSpPr>
          <p:spPr>
            <a:xfrm>
              <a:off x="10809403" y="3772400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ACKs</a:t>
              </a:r>
            </a:p>
          </p:txBody>
        </p:sp>
      </p:grpSp>
      <p:sp>
        <p:nvSpPr>
          <p:cNvPr id="101" name="Freeform 254">
            <a:extLst>
              <a:ext uri="{FF2B5EF4-FFF2-40B4-BE49-F238E27FC236}">
                <a16:creationId xmlns:a16="http://schemas.microsoft.com/office/drawing/2014/main" id="{1CC8563F-184A-4A21-885C-BB92792E481C}"/>
              </a:ext>
            </a:extLst>
          </p:cNvPr>
          <p:cNvSpPr>
            <a:spLocks/>
          </p:cNvSpPr>
          <p:nvPr/>
        </p:nvSpPr>
        <p:spPr bwMode="auto">
          <a:xfrm>
            <a:off x="9518883" y="1983850"/>
            <a:ext cx="250825" cy="121285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02" name="Group 289">
            <a:extLst>
              <a:ext uri="{FF2B5EF4-FFF2-40B4-BE49-F238E27FC236}">
                <a16:creationId xmlns:a16="http://schemas.microsoft.com/office/drawing/2014/main" id="{65ABADCA-9235-4F8E-88B1-C231B4907F3B}"/>
              </a:ext>
            </a:extLst>
          </p:cNvPr>
          <p:cNvGrpSpPr>
            <a:grpSpLocks/>
          </p:cNvGrpSpPr>
          <p:nvPr/>
        </p:nvGrpSpPr>
        <p:grpSpPr bwMode="auto">
          <a:xfrm>
            <a:off x="9695096" y="2880787"/>
            <a:ext cx="231775" cy="441325"/>
            <a:chOff x="4140" y="429"/>
            <a:chExt cx="1425" cy="2396"/>
          </a:xfrm>
        </p:grpSpPr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id="{97AC942E-C4D8-4E87-8E14-0E41A1089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Rectangle 291">
              <a:extLst>
                <a:ext uri="{FF2B5EF4-FFF2-40B4-BE49-F238E27FC236}">
                  <a16:creationId xmlns:a16="http://schemas.microsoft.com/office/drawing/2014/main" id="{07EBF6C2-90DB-4309-B912-BE592F6FB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id="{A6D960BD-B079-4D6F-8561-9D3D3F62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id="{F0697A94-6767-44AE-8A49-A752B0DCF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294">
              <a:extLst>
                <a:ext uri="{FF2B5EF4-FFF2-40B4-BE49-F238E27FC236}">
                  <a16:creationId xmlns:a16="http://schemas.microsoft.com/office/drawing/2014/main" id="{77745B47-A43C-45ED-9F69-39840ACEE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8" name="Group 295">
              <a:extLst>
                <a:ext uri="{FF2B5EF4-FFF2-40B4-BE49-F238E27FC236}">
                  <a16:creationId xmlns:a16="http://schemas.microsoft.com/office/drawing/2014/main" id="{299DE346-A466-438E-99EE-2260A01A50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3" name="AutoShape 296">
                <a:extLst>
                  <a:ext uri="{FF2B5EF4-FFF2-40B4-BE49-F238E27FC236}">
                    <a16:creationId xmlns:a16="http://schemas.microsoft.com/office/drawing/2014/main" id="{ECAAEF1A-58FA-4F82-BE64-03AAC3469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4" name="AutoShape 297">
                <a:extLst>
                  <a:ext uri="{FF2B5EF4-FFF2-40B4-BE49-F238E27FC236}">
                    <a16:creationId xmlns:a16="http://schemas.microsoft.com/office/drawing/2014/main" id="{2E6385B2-FE76-4EF3-B1E0-399EAA5EA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9" name="Rectangle 298">
              <a:extLst>
                <a:ext uri="{FF2B5EF4-FFF2-40B4-BE49-F238E27FC236}">
                  <a16:creationId xmlns:a16="http://schemas.microsoft.com/office/drawing/2014/main" id="{64B4CF32-6FC5-48EE-8085-3BC802E75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0" name="Group 299">
              <a:extLst>
                <a:ext uri="{FF2B5EF4-FFF2-40B4-BE49-F238E27FC236}">
                  <a16:creationId xmlns:a16="http://schemas.microsoft.com/office/drawing/2014/main" id="{B8A6B6B1-A252-4A4A-9167-BB00C35766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1" name="AutoShape 300">
                <a:extLst>
                  <a:ext uri="{FF2B5EF4-FFF2-40B4-BE49-F238E27FC236}">
                    <a16:creationId xmlns:a16="http://schemas.microsoft.com/office/drawing/2014/main" id="{4DB56521-58C0-4E41-998E-136329C84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2" name="AutoShape 301">
                <a:extLst>
                  <a:ext uri="{FF2B5EF4-FFF2-40B4-BE49-F238E27FC236}">
                    <a16:creationId xmlns:a16="http://schemas.microsoft.com/office/drawing/2014/main" id="{112DDF0B-2AB4-4DA9-A4DD-143C7C5A4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1" name="Rectangle 302">
              <a:extLst>
                <a:ext uri="{FF2B5EF4-FFF2-40B4-BE49-F238E27FC236}">
                  <a16:creationId xmlns:a16="http://schemas.microsoft.com/office/drawing/2014/main" id="{106DF833-A652-41B1-BB7B-47148E5D0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Rectangle 303">
              <a:extLst>
                <a:ext uri="{FF2B5EF4-FFF2-40B4-BE49-F238E27FC236}">
                  <a16:creationId xmlns:a16="http://schemas.microsoft.com/office/drawing/2014/main" id="{5AAA50F4-CBA7-409B-8DB0-23353C5AC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3" name="Group 304">
              <a:extLst>
                <a:ext uri="{FF2B5EF4-FFF2-40B4-BE49-F238E27FC236}">
                  <a16:creationId xmlns:a16="http://schemas.microsoft.com/office/drawing/2014/main" id="{DA087777-C856-4B25-B6D5-AE48E47E0E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9" name="AutoShape 305">
                <a:extLst>
                  <a:ext uri="{FF2B5EF4-FFF2-40B4-BE49-F238E27FC236}">
                    <a16:creationId xmlns:a16="http://schemas.microsoft.com/office/drawing/2014/main" id="{E942CC68-ABBD-4C43-8C0E-B878DE270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0" name="AutoShape 306">
                <a:extLst>
                  <a:ext uri="{FF2B5EF4-FFF2-40B4-BE49-F238E27FC236}">
                    <a16:creationId xmlns:a16="http://schemas.microsoft.com/office/drawing/2014/main" id="{E6F3B761-335A-4B50-BCCF-FA2931E06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4" name="Freeform 307">
              <a:extLst>
                <a:ext uri="{FF2B5EF4-FFF2-40B4-BE49-F238E27FC236}">
                  <a16:creationId xmlns:a16="http://schemas.microsoft.com/office/drawing/2014/main" id="{D8D4D9A8-C2E8-48D1-86B1-EF9444A95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5" name="Group 308">
              <a:extLst>
                <a:ext uri="{FF2B5EF4-FFF2-40B4-BE49-F238E27FC236}">
                  <a16:creationId xmlns:a16="http://schemas.microsoft.com/office/drawing/2014/main" id="{8E7FD5C5-2484-4F34-9F4D-2EB2311E5B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7" name="AutoShape 309">
                <a:extLst>
                  <a:ext uri="{FF2B5EF4-FFF2-40B4-BE49-F238E27FC236}">
                    <a16:creationId xmlns:a16="http://schemas.microsoft.com/office/drawing/2014/main" id="{B5FADEA6-B53A-4EBD-8DB2-FBCBF69C4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8" name="AutoShape 310">
                <a:extLst>
                  <a:ext uri="{FF2B5EF4-FFF2-40B4-BE49-F238E27FC236}">
                    <a16:creationId xmlns:a16="http://schemas.microsoft.com/office/drawing/2014/main" id="{42490333-2291-4861-A16E-8BDF5A3F0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6" name="Rectangle 311">
              <a:extLst>
                <a:ext uri="{FF2B5EF4-FFF2-40B4-BE49-F238E27FC236}">
                  <a16:creationId xmlns:a16="http://schemas.microsoft.com/office/drawing/2014/main" id="{E9C3D423-65F8-416E-B704-614CB6D99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id="{ACA6A34A-9E64-4643-9684-A44AA0FFF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id="{17AB859E-0F3A-432C-BD73-3CE0CF40B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314">
              <a:extLst>
                <a:ext uri="{FF2B5EF4-FFF2-40B4-BE49-F238E27FC236}">
                  <a16:creationId xmlns:a16="http://schemas.microsoft.com/office/drawing/2014/main" id="{9283E030-087A-4DFE-8BC2-894C4F6DF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Freeform 315">
              <a:extLst>
                <a:ext uri="{FF2B5EF4-FFF2-40B4-BE49-F238E27FC236}">
                  <a16:creationId xmlns:a16="http://schemas.microsoft.com/office/drawing/2014/main" id="{9E384838-3E49-42EB-B42C-AF76DF89E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AutoShape 316">
              <a:extLst>
                <a:ext uri="{FF2B5EF4-FFF2-40B4-BE49-F238E27FC236}">
                  <a16:creationId xmlns:a16="http://schemas.microsoft.com/office/drawing/2014/main" id="{FD2E6516-E8FF-40C2-BFDB-54D1AA0BF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AutoShape 317">
              <a:extLst>
                <a:ext uri="{FF2B5EF4-FFF2-40B4-BE49-F238E27FC236}">
                  <a16:creationId xmlns:a16="http://schemas.microsoft.com/office/drawing/2014/main" id="{81127328-39A5-4AD2-B44E-B26F939BB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Oval 318">
              <a:extLst>
                <a:ext uri="{FF2B5EF4-FFF2-40B4-BE49-F238E27FC236}">
                  <a16:creationId xmlns:a16="http://schemas.microsoft.com/office/drawing/2014/main" id="{E8EF9193-8753-458A-874C-5395E8265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Oval 319">
              <a:extLst>
                <a:ext uri="{FF2B5EF4-FFF2-40B4-BE49-F238E27FC236}">
                  <a16:creationId xmlns:a16="http://schemas.microsoft.com/office/drawing/2014/main" id="{9F56933E-689E-47F6-93E5-D7DB9218C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25" name="Oval 320">
              <a:extLst>
                <a:ext uri="{FF2B5EF4-FFF2-40B4-BE49-F238E27FC236}">
                  <a16:creationId xmlns:a16="http://schemas.microsoft.com/office/drawing/2014/main" id="{69924399-81D4-4408-B81E-160DCB362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321">
              <a:extLst>
                <a:ext uri="{FF2B5EF4-FFF2-40B4-BE49-F238E27FC236}">
                  <a16:creationId xmlns:a16="http://schemas.microsoft.com/office/drawing/2014/main" id="{96D725CC-7041-49CD-8348-76AD74FF3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35" name="Rectangle 3">
            <a:extLst>
              <a:ext uri="{FF2B5EF4-FFF2-40B4-BE49-F238E27FC236}">
                <a16:creationId xmlns:a16="http://schemas.microsoft.com/office/drawing/2014/main" id="{09B70F06-C225-46D8-8DF5-9B97E733BE93}"/>
              </a:ext>
            </a:extLst>
          </p:cNvPr>
          <p:cNvSpPr txBox="1">
            <a:spLocks noChangeArrowheads="1"/>
          </p:cNvSpPr>
          <p:nvPr/>
        </p:nvSpPr>
        <p:spPr>
          <a:xfrm>
            <a:off x="190285" y="3961971"/>
            <a:ext cx="5562600" cy="63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marR="0" lvl="0" indent="-3365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approach taken by TCP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Approaches towards congestion control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D0CDB0D-8245-4C70-8646-947CF6396B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3437" y="4096328"/>
            <a:ext cx="5781368" cy="736333"/>
          </a:xfrm>
        </p:spPr>
        <p:txBody>
          <a:bodyPr>
            <a:normAutofit/>
          </a:bodyPr>
          <a:lstStyle/>
          <a:p>
            <a:pPr marL="407988" indent="-277813">
              <a:defRPr/>
            </a:pPr>
            <a:r>
              <a:rPr lang="en-US" sz="2000" dirty="0"/>
              <a:t>TCP ECN, ATM, </a:t>
            </a:r>
            <a:r>
              <a:rPr lang="en-US" sz="2000" dirty="0" err="1"/>
              <a:t>DECbit</a:t>
            </a:r>
            <a:r>
              <a:rPr lang="en-US" sz="2000" dirty="0"/>
              <a:t> protocols</a:t>
            </a:r>
            <a:endParaRPr lang="en-US" sz="2400" dirty="0">
              <a:cs typeface="+mn-cs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71E3AA06-8A3F-42AA-B747-493E2925FDBE}"/>
              </a:ext>
            </a:extLst>
          </p:cNvPr>
          <p:cNvSpPr>
            <a:spLocks/>
          </p:cNvSpPr>
          <p:nvPr/>
        </p:nvSpPr>
        <p:spPr bwMode="auto">
          <a:xfrm>
            <a:off x="6038806" y="3114657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65689B2-9E85-441E-9C1A-914611AF60A1}"/>
              </a:ext>
            </a:extLst>
          </p:cNvPr>
          <p:cNvSpPr>
            <a:spLocks/>
          </p:cNvSpPr>
          <p:nvPr/>
        </p:nvSpPr>
        <p:spPr bwMode="auto">
          <a:xfrm>
            <a:off x="6677181" y="3417822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2" name="Freeform 91">
            <a:extLst>
              <a:ext uri="{FF2B5EF4-FFF2-40B4-BE49-F238E27FC236}">
                <a16:creationId xmlns:a16="http://schemas.microsoft.com/office/drawing/2014/main" id="{8D0EFD94-A066-4D1E-8D8C-6A201C4D4215}"/>
              </a:ext>
            </a:extLst>
          </p:cNvPr>
          <p:cNvSpPr>
            <a:spLocks/>
          </p:cNvSpPr>
          <p:nvPr/>
        </p:nvSpPr>
        <p:spPr bwMode="auto">
          <a:xfrm>
            <a:off x="7718909" y="3411473"/>
            <a:ext cx="504984" cy="307927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4" name="Freeform 92">
            <a:extLst>
              <a:ext uri="{FF2B5EF4-FFF2-40B4-BE49-F238E27FC236}">
                <a16:creationId xmlns:a16="http://schemas.microsoft.com/office/drawing/2014/main" id="{27CFB3DE-DAC7-4846-BA58-DAFA640971D5}"/>
              </a:ext>
            </a:extLst>
          </p:cNvPr>
          <p:cNvSpPr>
            <a:spLocks/>
          </p:cNvSpPr>
          <p:nvPr/>
        </p:nvSpPr>
        <p:spPr bwMode="auto">
          <a:xfrm>
            <a:off x="6653361" y="3803524"/>
            <a:ext cx="481164" cy="2380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5" name="Freeform 93">
            <a:extLst>
              <a:ext uri="{FF2B5EF4-FFF2-40B4-BE49-F238E27FC236}">
                <a16:creationId xmlns:a16="http://schemas.microsoft.com/office/drawing/2014/main" id="{01D0D301-D8C4-4BA0-A052-496FD46F9547}"/>
              </a:ext>
            </a:extLst>
          </p:cNvPr>
          <p:cNvSpPr>
            <a:spLocks/>
          </p:cNvSpPr>
          <p:nvPr/>
        </p:nvSpPr>
        <p:spPr bwMode="auto">
          <a:xfrm>
            <a:off x="7601397" y="3779715"/>
            <a:ext cx="628848" cy="247611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6" name="Freeform 94">
            <a:extLst>
              <a:ext uri="{FF2B5EF4-FFF2-40B4-BE49-F238E27FC236}">
                <a16:creationId xmlns:a16="http://schemas.microsoft.com/office/drawing/2014/main" id="{4598C75A-E745-4EB5-B9EC-18CD18407E35}"/>
              </a:ext>
            </a:extLst>
          </p:cNvPr>
          <p:cNvSpPr>
            <a:spLocks/>
          </p:cNvSpPr>
          <p:nvPr/>
        </p:nvSpPr>
        <p:spPr bwMode="auto">
          <a:xfrm>
            <a:off x="8268357" y="3833682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7" name="Freeform 95">
            <a:extLst>
              <a:ext uri="{FF2B5EF4-FFF2-40B4-BE49-F238E27FC236}">
                <a16:creationId xmlns:a16="http://schemas.microsoft.com/office/drawing/2014/main" id="{BBDD9C19-1458-45CE-AA78-C4DAC387C065}"/>
              </a:ext>
            </a:extLst>
          </p:cNvPr>
          <p:cNvSpPr>
            <a:spLocks/>
          </p:cNvSpPr>
          <p:nvPr/>
        </p:nvSpPr>
        <p:spPr bwMode="auto">
          <a:xfrm>
            <a:off x="7032893" y="4366998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8" name="Freeform 96">
            <a:extLst>
              <a:ext uri="{FF2B5EF4-FFF2-40B4-BE49-F238E27FC236}">
                <a16:creationId xmlns:a16="http://schemas.microsoft.com/office/drawing/2014/main" id="{6BF4F331-0B1C-4250-A91A-654C5F7157CD}"/>
              </a:ext>
            </a:extLst>
          </p:cNvPr>
          <p:cNvSpPr>
            <a:spLocks/>
          </p:cNvSpPr>
          <p:nvPr/>
        </p:nvSpPr>
        <p:spPr bwMode="auto">
          <a:xfrm>
            <a:off x="6496149" y="3827333"/>
            <a:ext cx="193736" cy="425383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DD6DAA-6B60-462D-AC99-7D31032CE55E}"/>
              </a:ext>
            </a:extLst>
          </p:cNvPr>
          <p:cNvGrpSpPr/>
          <p:nvPr/>
        </p:nvGrpSpPr>
        <p:grpSpPr>
          <a:xfrm>
            <a:off x="8082622" y="3601943"/>
            <a:ext cx="578032" cy="285706"/>
            <a:chOff x="7493876" y="2774731"/>
            <a:chExt cx="1481958" cy="894622"/>
          </a:xfrm>
        </p:grpSpPr>
        <p:sp>
          <p:nvSpPr>
            <p:cNvPr id="20" name="Freeform 294">
              <a:extLst>
                <a:ext uri="{FF2B5EF4-FFF2-40B4-BE49-F238E27FC236}">
                  <a16:creationId xmlns:a16="http://schemas.microsoft.com/office/drawing/2014/main" id="{48638A60-0A47-47BB-9F7E-0EBBCC73703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5527C6-19C5-4AD0-AD05-58074AA33BB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DDF1BD-D0FA-46B5-9DE1-0960A833209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" name="Freeform 297">
                <a:extLst>
                  <a:ext uri="{FF2B5EF4-FFF2-40B4-BE49-F238E27FC236}">
                    <a16:creationId xmlns:a16="http://schemas.microsoft.com/office/drawing/2014/main" id="{A8E4DC03-A00E-46EE-B28E-4AA880B87A6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Freeform 298">
                <a:extLst>
                  <a:ext uri="{FF2B5EF4-FFF2-40B4-BE49-F238E27FC236}">
                    <a16:creationId xmlns:a16="http://schemas.microsoft.com/office/drawing/2014/main" id="{E540E7C7-82C1-4AD5-9E4A-6678B368B3B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Freeform 299">
                <a:extLst>
                  <a:ext uri="{FF2B5EF4-FFF2-40B4-BE49-F238E27FC236}">
                    <a16:creationId xmlns:a16="http://schemas.microsoft.com/office/drawing/2014/main" id="{B36C6F2B-4EC1-4BB1-BDC7-89047C5E87B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Freeform 300">
                <a:extLst>
                  <a:ext uri="{FF2B5EF4-FFF2-40B4-BE49-F238E27FC236}">
                    <a16:creationId xmlns:a16="http://schemas.microsoft.com/office/drawing/2014/main" id="{21E47D91-15FC-44DB-8CC2-2D03DE56D37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3B63DC-24BB-4FC7-89C1-32A3EC2722CB}"/>
              </a:ext>
            </a:extLst>
          </p:cNvPr>
          <p:cNvGrpSpPr/>
          <p:nvPr/>
        </p:nvGrpSpPr>
        <p:grpSpPr>
          <a:xfrm>
            <a:off x="7714494" y="4255703"/>
            <a:ext cx="578032" cy="285706"/>
            <a:chOff x="7493876" y="2774731"/>
            <a:chExt cx="1481958" cy="894622"/>
          </a:xfrm>
        </p:grpSpPr>
        <p:sp>
          <p:nvSpPr>
            <p:cNvPr id="28" name="Freeform 287">
              <a:extLst>
                <a:ext uri="{FF2B5EF4-FFF2-40B4-BE49-F238E27FC236}">
                  <a16:creationId xmlns:a16="http://schemas.microsoft.com/office/drawing/2014/main" id="{9CB95C23-9ED7-4D15-81C5-986C2132DB3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99CF47-EE72-48B4-93B1-EAA2E6CD2BE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FA5638E-D4ED-4BDC-A516-272225937B1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1" name="Freeform 290">
                <a:extLst>
                  <a:ext uri="{FF2B5EF4-FFF2-40B4-BE49-F238E27FC236}">
                    <a16:creationId xmlns:a16="http://schemas.microsoft.com/office/drawing/2014/main" id="{22EC3063-1D5F-46C7-B3A6-AD2CEAF22E2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Freeform 291">
                <a:extLst>
                  <a:ext uri="{FF2B5EF4-FFF2-40B4-BE49-F238E27FC236}">
                    <a16:creationId xmlns:a16="http://schemas.microsoft.com/office/drawing/2014/main" id="{55B5E95E-428F-4865-85ED-1EAEA2E2FE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Freeform 292">
                <a:extLst>
                  <a:ext uri="{FF2B5EF4-FFF2-40B4-BE49-F238E27FC236}">
                    <a16:creationId xmlns:a16="http://schemas.microsoft.com/office/drawing/2014/main" id="{5F81A558-718E-48A0-922A-6A0E592EDB8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293">
                <a:extLst>
                  <a:ext uri="{FF2B5EF4-FFF2-40B4-BE49-F238E27FC236}">
                    <a16:creationId xmlns:a16="http://schemas.microsoft.com/office/drawing/2014/main" id="{0C31812C-811D-4D48-BE64-84D1DBCBD88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BF9F518-F169-48D7-9ADC-B95BBC818718}"/>
              </a:ext>
            </a:extLst>
          </p:cNvPr>
          <p:cNvGrpSpPr/>
          <p:nvPr/>
        </p:nvGrpSpPr>
        <p:grpSpPr>
          <a:xfrm>
            <a:off x="6558020" y="4207034"/>
            <a:ext cx="578032" cy="285706"/>
            <a:chOff x="7493876" y="2774731"/>
            <a:chExt cx="1481958" cy="894622"/>
          </a:xfrm>
        </p:grpSpPr>
        <p:sp>
          <p:nvSpPr>
            <p:cNvPr id="36" name="Freeform 280">
              <a:extLst>
                <a:ext uri="{FF2B5EF4-FFF2-40B4-BE49-F238E27FC236}">
                  <a16:creationId xmlns:a16="http://schemas.microsoft.com/office/drawing/2014/main" id="{15AB1B27-5B79-4423-AB4F-93418852639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8A197-8562-44AC-8687-06500F36121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EB179FA-663B-4823-BCF1-A48E93C05AB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9" name="Freeform 283">
                <a:extLst>
                  <a:ext uri="{FF2B5EF4-FFF2-40B4-BE49-F238E27FC236}">
                    <a16:creationId xmlns:a16="http://schemas.microsoft.com/office/drawing/2014/main" id="{65D94ECC-D19D-4E83-B1B3-1BD20F4D168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Freeform 284">
                <a:extLst>
                  <a:ext uri="{FF2B5EF4-FFF2-40B4-BE49-F238E27FC236}">
                    <a16:creationId xmlns:a16="http://schemas.microsoft.com/office/drawing/2014/main" id="{D46A2423-9750-4ADA-9332-1112B53CFB4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Freeform 285">
                <a:extLst>
                  <a:ext uri="{FF2B5EF4-FFF2-40B4-BE49-F238E27FC236}">
                    <a16:creationId xmlns:a16="http://schemas.microsoft.com/office/drawing/2014/main" id="{74EFBD6C-985A-4A3E-8C80-B9B98C82934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Freeform 286">
                <a:extLst>
                  <a:ext uri="{FF2B5EF4-FFF2-40B4-BE49-F238E27FC236}">
                    <a16:creationId xmlns:a16="http://schemas.microsoft.com/office/drawing/2014/main" id="{C4E635FD-95F9-474E-AF53-203F2E995EE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774730-1994-41BA-B850-C5092B935394}"/>
              </a:ext>
            </a:extLst>
          </p:cNvPr>
          <p:cNvGrpSpPr/>
          <p:nvPr/>
        </p:nvGrpSpPr>
        <p:grpSpPr>
          <a:xfrm>
            <a:off x="7163520" y="3291635"/>
            <a:ext cx="578032" cy="285706"/>
            <a:chOff x="7493876" y="2774731"/>
            <a:chExt cx="1481958" cy="894622"/>
          </a:xfrm>
        </p:grpSpPr>
        <p:sp>
          <p:nvSpPr>
            <p:cNvPr id="44" name="Freeform 273">
              <a:extLst>
                <a:ext uri="{FF2B5EF4-FFF2-40B4-BE49-F238E27FC236}">
                  <a16:creationId xmlns:a16="http://schemas.microsoft.com/office/drawing/2014/main" id="{30D37B93-07A1-4331-BB04-DE5D9C4C449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CDB44DE-DC8A-40F2-A3B0-D307DA3DBA5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15E1191-CF80-4077-BBF3-38C07D12373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" name="Freeform 276">
                <a:extLst>
                  <a:ext uri="{FF2B5EF4-FFF2-40B4-BE49-F238E27FC236}">
                    <a16:creationId xmlns:a16="http://schemas.microsoft.com/office/drawing/2014/main" id="{AF93F67F-2046-474C-AF71-8BB13170884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Freeform 277">
                <a:extLst>
                  <a:ext uri="{FF2B5EF4-FFF2-40B4-BE49-F238E27FC236}">
                    <a16:creationId xmlns:a16="http://schemas.microsoft.com/office/drawing/2014/main" id="{33F23ED0-076D-4107-88C0-C0697AD181F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Freeform 278">
                <a:extLst>
                  <a:ext uri="{FF2B5EF4-FFF2-40B4-BE49-F238E27FC236}">
                    <a16:creationId xmlns:a16="http://schemas.microsoft.com/office/drawing/2014/main" id="{61A0FA7A-4554-4807-B5AF-3F05C936E4B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Freeform 279">
                <a:extLst>
                  <a:ext uri="{FF2B5EF4-FFF2-40B4-BE49-F238E27FC236}">
                    <a16:creationId xmlns:a16="http://schemas.microsoft.com/office/drawing/2014/main" id="{DC7C4286-29C6-4F1B-AC45-7E7BD210E3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40DD95-A3F8-42ED-BC9C-09480CE2F3FA}"/>
              </a:ext>
            </a:extLst>
          </p:cNvPr>
          <p:cNvGrpSpPr/>
          <p:nvPr/>
        </p:nvGrpSpPr>
        <p:grpSpPr>
          <a:xfrm>
            <a:off x="7074181" y="3889474"/>
            <a:ext cx="578032" cy="285706"/>
            <a:chOff x="7493876" y="2774731"/>
            <a:chExt cx="1481958" cy="894622"/>
          </a:xfrm>
        </p:grpSpPr>
        <p:sp>
          <p:nvSpPr>
            <p:cNvPr id="52" name="Freeform 266">
              <a:extLst>
                <a:ext uri="{FF2B5EF4-FFF2-40B4-BE49-F238E27FC236}">
                  <a16:creationId xmlns:a16="http://schemas.microsoft.com/office/drawing/2014/main" id="{42000CFA-E7E7-4988-A096-FFE73841686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5808D52-F1DE-4D03-9C35-A601C53E7F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670597C-1A1E-430C-B68E-54CBF9D3DE6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" name="Freeform 269">
                <a:extLst>
                  <a:ext uri="{FF2B5EF4-FFF2-40B4-BE49-F238E27FC236}">
                    <a16:creationId xmlns:a16="http://schemas.microsoft.com/office/drawing/2014/main" id="{1B65AE2B-DD33-4902-A560-635DEC18BC8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Freeform 270">
                <a:extLst>
                  <a:ext uri="{FF2B5EF4-FFF2-40B4-BE49-F238E27FC236}">
                    <a16:creationId xmlns:a16="http://schemas.microsoft.com/office/drawing/2014/main" id="{D861013A-73E6-44A9-87A9-FAFE6300626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Freeform 271">
                <a:extLst>
                  <a:ext uri="{FF2B5EF4-FFF2-40B4-BE49-F238E27FC236}">
                    <a16:creationId xmlns:a16="http://schemas.microsoft.com/office/drawing/2014/main" id="{C28FC4B4-DA96-49A6-B193-CBC08148D45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Freeform 272">
                <a:extLst>
                  <a:ext uri="{FF2B5EF4-FFF2-40B4-BE49-F238E27FC236}">
                    <a16:creationId xmlns:a16="http://schemas.microsoft.com/office/drawing/2014/main" id="{BC36F334-B3FD-41AB-95A8-EF672BED3C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DC00C9B-49E5-4D90-BDB6-AF2A7392DF61}"/>
              </a:ext>
            </a:extLst>
          </p:cNvPr>
          <p:cNvGrpSpPr/>
          <p:nvPr/>
        </p:nvGrpSpPr>
        <p:grpSpPr>
          <a:xfrm>
            <a:off x="6127502" y="3599771"/>
            <a:ext cx="578032" cy="285706"/>
            <a:chOff x="7493876" y="2774731"/>
            <a:chExt cx="1481958" cy="894622"/>
          </a:xfrm>
        </p:grpSpPr>
        <p:sp>
          <p:nvSpPr>
            <p:cNvPr id="60" name="Freeform 259">
              <a:extLst>
                <a:ext uri="{FF2B5EF4-FFF2-40B4-BE49-F238E27FC236}">
                  <a16:creationId xmlns:a16="http://schemas.microsoft.com/office/drawing/2014/main" id="{A867A96D-0C72-4FA2-A896-C2E75E946A0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4779B2-8E65-456E-9564-C8D90118782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8899A40-B20C-4350-BDCE-4CC8C1592D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" name="Freeform 262">
                <a:extLst>
                  <a:ext uri="{FF2B5EF4-FFF2-40B4-BE49-F238E27FC236}">
                    <a16:creationId xmlns:a16="http://schemas.microsoft.com/office/drawing/2014/main" id="{333A1664-372E-4590-B197-1360941668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 263">
                <a:extLst>
                  <a:ext uri="{FF2B5EF4-FFF2-40B4-BE49-F238E27FC236}">
                    <a16:creationId xmlns:a16="http://schemas.microsoft.com/office/drawing/2014/main" id="{51387DD4-D893-4A28-B462-8447D0EE652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 264">
                <a:extLst>
                  <a:ext uri="{FF2B5EF4-FFF2-40B4-BE49-F238E27FC236}">
                    <a16:creationId xmlns:a16="http://schemas.microsoft.com/office/drawing/2014/main" id="{E617434F-73FA-4EE4-9311-7C5B4AD6A27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Freeform 265">
                <a:extLst>
                  <a:ext uri="{FF2B5EF4-FFF2-40B4-BE49-F238E27FC236}">
                    <a16:creationId xmlns:a16="http://schemas.microsoft.com/office/drawing/2014/main" id="{4436FCDD-3725-4F05-B2CA-B93E709377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" name="Freeform 254">
            <a:extLst>
              <a:ext uri="{FF2B5EF4-FFF2-40B4-BE49-F238E27FC236}">
                <a16:creationId xmlns:a16="http://schemas.microsoft.com/office/drawing/2014/main" id="{5BAFC3A7-4F5F-4D48-9CEE-E8BDA6CF3E33}"/>
              </a:ext>
            </a:extLst>
          </p:cNvPr>
          <p:cNvSpPr>
            <a:spLocks/>
          </p:cNvSpPr>
          <p:nvPr/>
        </p:nvSpPr>
        <p:spPr bwMode="auto">
          <a:xfrm>
            <a:off x="9541754" y="2019274"/>
            <a:ext cx="250825" cy="121285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8" name="Group 289">
            <a:extLst>
              <a:ext uri="{FF2B5EF4-FFF2-40B4-BE49-F238E27FC236}">
                <a16:creationId xmlns:a16="http://schemas.microsoft.com/office/drawing/2014/main" id="{241CA48A-66DD-4281-9FE3-918446F9668F}"/>
              </a:ext>
            </a:extLst>
          </p:cNvPr>
          <p:cNvGrpSpPr>
            <a:grpSpLocks/>
          </p:cNvGrpSpPr>
          <p:nvPr/>
        </p:nvGrpSpPr>
        <p:grpSpPr bwMode="auto">
          <a:xfrm>
            <a:off x="9717967" y="2916211"/>
            <a:ext cx="231775" cy="441325"/>
            <a:chOff x="4140" y="429"/>
            <a:chExt cx="1425" cy="2396"/>
          </a:xfrm>
        </p:grpSpPr>
        <p:sp>
          <p:nvSpPr>
            <p:cNvPr id="69" name="Freeform 290">
              <a:extLst>
                <a:ext uri="{FF2B5EF4-FFF2-40B4-BE49-F238E27FC236}">
                  <a16:creationId xmlns:a16="http://schemas.microsoft.com/office/drawing/2014/main" id="{7101E15A-7316-4B1E-B9CB-04916931B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Rectangle 291">
              <a:extLst>
                <a:ext uri="{FF2B5EF4-FFF2-40B4-BE49-F238E27FC236}">
                  <a16:creationId xmlns:a16="http://schemas.microsoft.com/office/drawing/2014/main" id="{C6B23A5B-54DD-4058-8858-7C69C3769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1" name="Freeform 292">
              <a:extLst>
                <a:ext uri="{FF2B5EF4-FFF2-40B4-BE49-F238E27FC236}">
                  <a16:creationId xmlns:a16="http://schemas.microsoft.com/office/drawing/2014/main" id="{72744C56-0E70-4FE7-AFED-4E552D7AF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Freeform 293">
              <a:extLst>
                <a:ext uri="{FF2B5EF4-FFF2-40B4-BE49-F238E27FC236}">
                  <a16:creationId xmlns:a16="http://schemas.microsoft.com/office/drawing/2014/main" id="{68EFFB90-DCCA-450C-B9F7-4F44A2B49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Rectangle 294">
              <a:extLst>
                <a:ext uri="{FF2B5EF4-FFF2-40B4-BE49-F238E27FC236}">
                  <a16:creationId xmlns:a16="http://schemas.microsoft.com/office/drawing/2014/main" id="{4F20186A-D7C8-4120-A9D3-7ECB86408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4" name="Group 295">
              <a:extLst>
                <a:ext uri="{FF2B5EF4-FFF2-40B4-BE49-F238E27FC236}">
                  <a16:creationId xmlns:a16="http://schemas.microsoft.com/office/drawing/2014/main" id="{1915C284-E06C-4ABC-A0C8-B0FE3F599D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" name="AutoShape 296">
                <a:extLst>
                  <a:ext uri="{FF2B5EF4-FFF2-40B4-BE49-F238E27FC236}">
                    <a16:creationId xmlns:a16="http://schemas.microsoft.com/office/drawing/2014/main" id="{5ED7111B-4906-4601-BF2A-BB55E6762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" name="AutoShape 297">
                <a:extLst>
                  <a:ext uri="{FF2B5EF4-FFF2-40B4-BE49-F238E27FC236}">
                    <a16:creationId xmlns:a16="http://schemas.microsoft.com/office/drawing/2014/main" id="{EDE21877-D95A-4F43-9822-81B16C51C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5" name="Rectangle 298">
              <a:extLst>
                <a:ext uri="{FF2B5EF4-FFF2-40B4-BE49-F238E27FC236}">
                  <a16:creationId xmlns:a16="http://schemas.microsoft.com/office/drawing/2014/main" id="{969C6564-7B0C-408E-879E-610A26AA4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6" name="Group 299">
              <a:extLst>
                <a:ext uri="{FF2B5EF4-FFF2-40B4-BE49-F238E27FC236}">
                  <a16:creationId xmlns:a16="http://schemas.microsoft.com/office/drawing/2014/main" id="{6DDF9713-48CE-4D07-A6FD-870F40A42A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" name="AutoShape 300">
                <a:extLst>
                  <a:ext uri="{FF2B5EF4-FFF2-40B4-BE49-F238E27FC236}">
                    <a16:creationId xmlns:a16="http://schemas.microsoft.com/office/drawing/2014/main" id="{DFD00B7B-0E8F-451D-9102-C4D928A4B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8" name="AutoShape 301">
                <a:extLst>
                  <a:ext uri="{FF2B5EF4-FFF2-40B4-BE49-F238E27FC236}">
                    <a16:creationId xmlns:a16="http://schemas.microsoft.com/office/drawing/2014/main" id="{864597A9-014B-45AF-B612-87376160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" name="Rectangle 302">
              <a:extLst>
                <a:ext uri="{FF2B5EF4-FFF2-40B4-BE49-F238E27FC236}">
                  <a16:creationId xmlns:a16="http://schemas.microsoft.com/office/drawing/2014/main" id="{35ADC703-2995-4035-A355-4A8DB381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Rectangle 303">
              <a:extLst>
                <a:ext uri="{FF2B5EF4-FFF2-40B4-BE49-F238E27FC236}">
                  <a16:creationId xmlns:a16="http://schemas.microsoft.com/office/drawing/2014/main" id="{042E380A-56E1-401C-B778-3B267586A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9" name="Group 304">
              <a:extLst>
                <a:ext uri="{FF2B5EF4-FFF2-40B4-BE49-F238E27FC236}">
                  <a16:creationId xmlns:a16="http://schemas.microsoft.com/office/drawing/2014/main" id="{3786D3BB-03D2-4601-B5A1-A4DB2B9A50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" name="AutoShape 305">
                <a:extLst>
                  <a:ext uri="{FF2B5EF4-FFF2-40B4-BE49-F238E27FC236}">
                    <a16:creationId xmlns:a16="http://schemas.microsoft.com/office/drawing/2014/main" id="{3547748D-F03D-4E61-85EC-E0F0DFFDB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" name="AutoShape 306">
                <a:extLst>
                  <a:ext uri="{FF2B5EF4-FFF2-40B4-BE49-F238E27FC236}">
                    <a16:creationId xmlns:a16="http://schemas.microsoft.com/office/drawing/2014/main" id="{9398DD94-2830-4E24-A582-04D4F5B5C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Freeform 307">
              <a:extLst>
                <a:ext uri="{FF2B5EF4-FFF2-40B4-BE49-F238E27FC236}">
                  <a16:creationId xmlns:a16="http://schemas.microsoft.com/office/drawing/2014/main" id="{AFCAA4F8-1CAE-4083-93BB-8A2065A38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1" name="Group 308">
              <a:extLst>
                <a:ext uri="{FF2B5EF4-FFF2-40B4-BE49-F238E27FC236}">
                  <a16:creationId xmlns:a16="http://schemas.microsoft.com/office/drawing/2014/main" id="{966575D0-E2CF-4FEE-A26E-34B6C74D05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3" name="AutoShape 309">
                <a:extLst>
                  <a:ext uri="{FF2B5EF4-FFF2-40B4-BE49-F238E27FC236}">
                    <a16:creationId xmlns:a16="http://schemas.microsoft.com/office/drawing/2014/main" id="{E9781C1F-AE4C-4ADD-AD98-CBE8E9677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4" name="AutoShape 310">
                <a:extLst>
                  <a:ext uri="{FF2B5EF4-FFF2-40B4-BE49-F238E27FC236}">
                    <a16:creationId xmlns:a16="http://schemas.microsoft.com/office/drawing/2014/main" id="{6FCB645A-14B0-432B-9F14-DCA00170B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2" name="Rectangle 311">
              <a:extLst>
                <a:ext uri="{FF2B5EF4-FFF2-40B4-BE49-F238E27FC236}">
                  <a16:creationId xmlns:a16="http://schemas.microsoft.com/office/drawing/2014/main" id="{DA26751D-F0C9-4F6A-BE7F-08AC6AB94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3" name="Freeform 312">
              <a:extLst>
                <a:ext uri="{FF2B5EF4-FFF2-40B4-BE49-F238E27FC236}">
                  <a16:creationId xmlns:a16="http://schemas.microsoft.com/office/drawing/2014/main" id="{983CFBB1-2CDC-4FAE-BFF8-06CA9CBA6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4" name="Freeform 313">
              <a:extLst>
                <a:ext uri="{FF2B5EF4-FFF2-40B4-BE49-F238E27FC236}">
                  <a16:creationId xmlns:a16="http://schemas.microsoft.com/office/drawing/2014/main" id="{AEB9E373-5845-4B95-BA53-22ACACAD1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Oval 314">
              <a:extLst>
                <a:ext uri="{FF2B5EF4-FFF2-40B4-BE49-F238E27FC236}">
                  <a16:creationId xmlns:a16="http://schemas.microsoft.com/office/drawing/2014/main" id="{18288812-442A-4A31-81D8-95DEDAC57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6" name="Freeform 315">
              <a:extLst>
                <a:ext uri="{FF2B5EF4-FFF2-40B4-BE49-F238E27FC236}">
                  <a16:creationId xmlns:a16="http://schemas.microsoft.com/office/drawing/2014/main" id="{1D793659-004C-4793-8774-BB35B55CD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AutoShape 316">
              <a:extLst>
                <a:ext uri="{FF2B5EF4-FFF2-40B4-BE49-F238E27FC236}">
                  <a16:creationId xmlns:a16="http://schemas.microsoft.com/office/drawing/2014/main" id="{D3EA135D-93C7-49EB-A78D-4B8C4B9D0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" name="AutoShape 317">
              <a:extLst>
                <a:ext uri="{FF2B5EF4-FFF2-40B4-BE49-F238E27FC236}">
                  <a16:creationId xmlns:a16="http://schemas.microsoft.com/office/drawing/2014/main" id="{062FD50D-FEA4-45DD-A62C-F41F91C09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Oval 318">
              <a:extLst>
                <a:ext uri="{FF2B5EF4-FFF2-40B4-BE49-F238E27FC236}">
                  <a16:creationId xmlns:a16="http://schemas.microsoft.com/office/drawing/2014/main" id="{F9DC6C4D-8DC1-404F-8F34-E735859FE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0" name="Oval 319">
              <a:extLst>
                <a:ext uri="{FF2B5EF4-FFF2-40B4-BE49-F238E27FC236}">
                  <a16:creationId xmlns:a16="http://schemas.microsoft.com/office/drawing/2014/main" id="{1512EA77-1859-4918-BA4B-85A31B52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1" name="Oval 320">
              <a:extLst>
                <a:ext uri="{FF2B5EF4-FFF2-40B4-BE49-F238E27FC236}">
                  <a16:creationId xmlns:a16="http://schemas.microsoft.com/office/drawing/2014/main" id="{E13FA23B-6F73-47B6-A23E-1E907EA6D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" name="Rectangle 321">
              <a:extLst>
                <a:ext uri="{FF2B5EF4-FFF2-40B4-BE49-F238E27FC236}">
                  <a16:creationId xmlns:a16="http://schemas.microsoft.com/office/drawing/2014/main" id="{8972F0B5-8F9D-4033-863D-42F7D3F12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1" name="Freeform 270">
            <a:extLst>
              <a:ext uri="{FF2B5EF4-FFF2-40B4-BE49-F238E27FC236}">
                <a16:creationId xmlns:a16="http://schemas.microsoft.com/office/drawing/2014/main" id="{C9EB8974-1593-4749-B1D4-3B040F96F33C}"/>
              </a:ext>
            </a:extLst>
          </p:cNvPr>
          <p:cNvSpPr>
            <a:spLocks/>
          </p:cNvSpPr>
          <p:nvPr/>
        </p:nvSpPr>
        <p:spPr bwMode="auto">
          <a:xfrm flipH="1">
            <a:off x="5172954" y="1960641"/>
            <a:ext cx="250825" cy="120173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02" name="Group 354">
            <a:extLst>
              <a:ext uri="{FF2B5EF4-FFF2-40B4-BE49-F238E27FC236}">
                <a16:creationId xmlns:a16="http://schemas.microsoft.com/office/drawing/2014/main" id="{2888D04B-4048-44AF-B9A1-4D9363DD7353}"/>
              </a:ext>
            </a:extLst>
          </p:cNvPr>
          <p:cNvGrpSpPr>
            <a:grpSpLocks/>
          </p:cNvGrpSpPr>
          <p:nvPr/>
        </p:nvGrpSpPr>
        <p:grpSpPr bwMode="auto">
          <a:xfrm>
            <a:off x="4768142" y="2898854"/>
            <a:ext cx="525462" cy="434975"/>
            <a:chOff x="-44" y="1473"/>
            <a:chExt cx="981" cy="1105"/>
          </a:xfrm>
        </p:grpSpPr>
        <p:pic>
          <p:nvPicPr>
            <p:cNvPr id="103" name="Picture 355" descr="desktop_computer_stylized_medium">
              <a:extLst>
                <a:ext uri="{FF2B5EF4-FFF2-40B4-BE49-F238E27FC236}">
                  <a16:creationId xmlns:a16="http://schemas.microsoft.com/office/drawing/2014/main" id="{087A55A7-33FF-4277-BE65-92B35CB3B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Freeform 356">
              <a:extLst>
                <a:ext uri="{FF2B5EF4-FFF2-40B4-BE49-F238E27FC236}">
                  <a16:creationId xmlns:a16="http://schemas.microsoft.com/office/drawing/2014/main" id="{4935C3D3-A9E8-480B-B425-27F96D0F15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390C16D-C0B1-401C-9C1D-E7FA1F833E8A}"/>
              </a:ext>
            </a:extLst>
          </p:cNvPr>
          <p:cNvGrpSpPr/>
          <p:nvPr/>
        </p:nvGrpSpPr>
        <p:grpSpPr>
          <a:xfrm>
            <a:off x="5408174" y="2017668"/>
            <a:ext cx="717868" cy="1154474"/>
            <a:chOff x="7664720" y="2799688"/>
            <a:chExt cx="717868" cy="115447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BB78BF0-6C4D-4074-A8CB-6F4CE20671F2}"/>
                </a:ext>
              </a:extLst>
            </p:cNvPr>
            <p:cNvSpPr/>
            <p:nvPr/>
          </p:nvSpPr>
          <p:spPr>
            <a:xfrm>
              <a:off x="7671781" y="2799688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610C800-2C98-433D-85AE-90D21A464719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41F561-F993-4D74-B745-943BF4E0FDF7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BA5680E-A97D-4A91-9B81-B8A07AB618D3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C713F4D-98A3-4708-93B8-72099294DCD2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9571447-CF4C-405F-AC86-1F3A100ED506}"/>
              </a:ext>
            </a:extLst>
          </p:cNvPr>
          <p:cNvGrpSpPr/>
          <p:nvPr/>
        </p:nvGrpSpPr>
        <p:grpSpPr>
          <a:xfrm>
            <a:off x="8839802" y="2024246"/>
            <a:ext cx="717868" cy="1154474"/>
            <a:chOff x="7664720" y="2795550"/>
            <a:chExt cx="717868" cy="1154474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EAA2382-74D3-4296-8350-FE7490252BF0}"/>
                </a:ext>
              </a:extLst>
            </p:cNvPr>
            <p:cNvSpPr/>
            <p:nvPr/>
          </p:nvSpPr>
          <p:spPr>
            <a:xfrm>
              <a:off x="7671781" y="2795550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392389F-F94E-4658-A5B7-852D8654327E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689EA94-0654-4548-936A-DA080C428274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B40F61-EDBA-45E2-8165-E45EB6C68B53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10F01A1-2DDE-477C-9EBA-0A1100FF17B1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B86736F-ECB4-4143-964C-C8C827AEBE8D}"/>
              </a:ext>
            </a:extLst>
          </p:cNvPr>
          <p:cNvGrpSpPr/>
          <p:nvPr/>
        </p:nvGrpSpPr>
        <p:grpSpPr>
          <a:xfrm>
            <a:off x="7230720" y="3901152"/>
            <a:ext cx="456701" cy="226548"/>
            <a:chOff x="6859123" y="5156933"/>
            <a:chExt cx="456701" cy="226548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0F834EE-8637-41F3-B1E7-DF76ACB6F949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216F070-C4BF-40F3-A230-294B6E9653E8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1665AB9-FDC5-4159-A066-21EDD9D689E4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B29952F-722C-454A-9EFD-B80620E7CFFD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A4BFBF-5EA1-4DCA-B36C-85E57F07C168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2FA2F06-0DB1-4C01-ABDA-CFB67E4C9134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3DF9EBA-5940-44A4-A2DE-AB43F531C0CF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22AFFAE-5277-4F3C-97DD-91D148E44C0F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D3D84A0-8D7E-4E1F-A16F-F2CD1FAB8B98}"/>
              </a:ext>
            </a:extLst>
          </p:cNvPr>
          <p:cNvGrpSpPr/>
          <p:nvPr/>
        </p:nvGrpSpPr>
        <p:grpSpPr>
          <a:xfrm>
            <a:off x="5915286" y="2417766"/>
            <a:ext cx="3061681" cy="1433307"/>
            <a:chOff x="7552398" y="2762175"/>
            <a:chExt cx="3061681" cy="1433307"/>
          </a:xfrm>
        </p:grpSpPr>
        <p:sp>
          <p:nvSpPr>
            <p:cNvPr id="127" name="Freeform 305">
              <a:extLst>
                <a:ext uri="{FF2B5EF4-FFF2-40B4-BE49-F238E27FC236}">
                  <a16:creationId xmlns:a16="http://schemas.microsoft.com/office/drawing/2014/main" id="{AE22E217-B3A9-41D7-A104-61D3BB92B067}"/>
                </a:ext>
              </a:extLst>
            </p:cNvPr>
            <p:cNvSpPr/>
            <p:nvPr/>
          </p:nvSpPr>
          <p:spPr>
            <a:xfrm flipH="1">
              <a:off x="9104671" y="2771139"/>
              <a:ext cx="1509408" cy="1424343"/>
            </a:xfrm>
            <a:custGeom>
              <a:avLst/>
              <a:gdLst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9408" h="1378340">
                  <a:moveTo>
                    <a:pt x="1509408" y="1378340"/>
                  </a:moveTo>
                  <a:cubicBezTo>
                    <a:pt x="1268229" y="509348"/>
                    <a:pt x="882368" y="54174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306">
              <a:extLst>
                <a:ext uri="{FF2B5EF4-FFF2-40B4-BE49-F238E27FC236}">
                  <a16:creationId xmlns:a16="http://schemas.microsoft.com/office/drawing/2014/main" id="{046FF607-7A1B-44C5-B940-4E6AFDDB41A1}"/>
                </a:ext>
              </a:extLst>
            </p:cNvPr>
            <p:cNvSpPr/>
            <p:nvPr/>
          </p:nvSpPr>
          <p:spPr>
            <a:xfrm>
              <a:off x="7552398" y="2762175"/>
              <a:ext cx="1509408" cy="1424343"/>
            </a:xfrm>
            <a:custGeom>
              <a:avLst/>
              <a:gdLst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9408" h="1378340">
                  <a:moveTo>
                    <a:pt x="1509408" y="1378340"/>
                  </a:moveTo>
                  <a:cubicBezTo>
                    <a:pt x="1268229" y="509348"/>
                    <a:pt x="882368" y="54174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E4A3527-4037-477E-AE58-A4F05BCF997F}"/>
              </a:ext>
            </a:extLst>
          </p:cNvPr>
          <p:cNvGrpSpPr/>
          <p:nvPr/>
        </p:nvGrpSpPr>
        <p:grpSpPr>
          <a:xfrm>
            <a:off x="5791463" y="2332906"/>
            <a:ext cx="3355719" cy="1705017"/>
            <a:chOff x="7428575" y="2677315"/>
            <a:chExt cx="3355719" cy="1705017"/>
          </a:xfrm>
        </p:grpSpPr>
        <p:sp>
          <p:nvSpPr>
            <p:cNvPr id="130" name="Freeform 308">
              <a:extLst>
                <a:ext uri="{FF2B5EF4-FFF2-40B4-BE49-F238E27FC236}">
                  <a16:creationId xmlns:a16="http://schemas.microsoft.com/office/drawing/2014/main" id="{1B927DFA-0538-4FA8-8F08-F54254979CAF}"/>
                </a:ext>
              </a:extLst>
            </p:cNvPr>
            <p:cNvSpPr/>
            <p:nvPr/>
          </p:nvSpPr>
          <p:spPr>
            <a:xfrm>
              <a:off x="9335149" y="2701273"/>
              <a:ext cx="1406838" cy="168105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303" h="1681059">
                  <a:moveTo>
                    <a:pt x="0" y="1681059"/>
                  </a:moveTo>
                  <a:lnTo>
                    <a:pt x="539056" y="1465436"/>
                  </a:lnTo>
                  <a:lnTo>
                    <a:pt x="1541303" y="1445471"/>
                  </a:lnTo>
                  <a:lnTo>
                    <a:pt x="1525331" y="0"/>
                  </a:lnTo>
                </a:path>
              </a:pathLst>
            </a:custGeom>
            <a:noFill/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309">
              <a:extLst>
                <a:ext uri="{FF2B5EF4-FFF2-40B4-BE49-F238E27FC236}">
                  <a16:creationId xmlns:a16="http://schemas.microsoft.com/office/drawing/2014/main" id="{C38141F4-4FB9-4663-811E-F0ACD4EE32B8}"/>
                </a:ext>
              </a:extLst>
            </p:cNvPr>
            <p:cNvSpPr/>
            <p:nvPr/>
          </p:nvSpPr>
          <p:spPr>
            <a:xfrm>
              <a:off x="7473006" y="2677315"/>
              <a:ext cx="1446868" cy="1701024"/>
            </a:xfrm>
            <a:custGeom>
              <a:avLst/>
              <a:gdLst>
                <a:gd name="connsiteX0" fmla="*/ 0 w 1549289"/>
                <a:gd name="connsiteY0" fmla="*/ 0 h 1701024"/>
                <a:gd name="connsiteX1" fmla="*/ 0 w 1549289"/>
                <a:gd name="connsiteY1" fmla="*/ 1485401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85401 h 1701024"/>
                <a:gd name="connsiteX3" fmla="*/ 1549289 w 1549289"/>
                <a:gd name="connsiteY3" fmla="*/ 1701024 h 170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289" h="1701024">
                  <a:moveTo>
                    <a:pt x="0" y="0"/>
                  </a:moveTo>
                  <a:lnTo>
                    <a:pt x="7986" y="1481408"/>
                  </a:lnTo>
                  <a:lnTo>
                    <a:pt x="1030198" y="1485401"/>
                  </a:lnTo>
                  <a:lnTo>
                    <a:pt x="1549289" y="1701024"/>
                  </a:lnTo>
                </a:path>
              </a:pathLst>
            </a:cu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0BB736-B1E4-4C14-901D-5C3304296EDE}"/>
                </a:ext>
              </a:extLst>
            </p:cNvPr>
            <p:cNvSpPr txBox="1"/>
            <p:nvPr/>
          </p:nvSpPr>
          <p:spPr>
            <a:xfrm>
              <a:off x="10184578" y="355661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A44CE47-C6A6-4AA3-A070-7DB3854BD902}"/>
                </a:ext>
              </a:extLst>
            </p:cNvPr>
            <p:cNvSpPr txBox="1"/>
            <p:nvPr/>
          </p:nvSpPr>
          <p:spPr>
            <a:xfrm>
              <a:off x="7428575" y="351769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8779F78-CE1A-428C-90E5-97BF90ED2102}"/>
              </a:ext>
            </a:extLst>
          </p:cNvPr>
          <p:cNvGrpSpPr/>
          <p:nvPr/>
        </p:nvGrpSpPr>
        <p:grpSpPr>
          <a:xfrm>
            <a:off x="5162506" y="2346834"/>
            <a:ext cx="4657206" cy="1827509"/>
            <a:chOff x="6799618" y="2691243"/>
            <a:chExt cx="4657206" cy="1827509"/>
          </a:xfrm>
        </p:grpSpPr>
        <p:sp>
          <p:nvSpPr>
            <p:cNvPr id="135" name="Freeform 313">
              <a:extLst>
                <a:ext uri="{FF2B5EF4-FFF2-40B4-BE49-F238E27FC236}">
                  <a16:creationId xmlns:a16="http://schemas.microsoft.com/office/drawing/2014/main" id="{A3F3A9F1-EE63-4E0D-9B65-6C84F875C3B3}"/>
                </a:ext>
              </a:extLst>
            </p:cNvPr>
            <p:cNvSpPr/>
            <p:nvPr/>
          </p:nvSpPr>
          <p:spPr>
            <a:xfrm>
              <a:off x="7353946" y="2691243"/>
              <a:ext cx="3498244" cy="182750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920408 w 1541303"/>
                <a:gd name="connsiteY2" fmla="*/ 1455758 h 1681059"/>
                <a:gd name="connsiteX3" fmla="*/ 1541303 w 1541303"/>
                <a:gd name="connsiteY3" fmla="*/ 1445471 h 1681059"/>
                <a:gd name="connsiteX4" fmla="*/ 1525331 w 1541303"/>
                <a:gd name="connsiteY4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539056 w 1541303"/>
                <a:gd name="connsiteY2" fmla="*/ 1465436 h 1681059"/>
                <a:gd name="connsiteX3" fmla="*/ 920408 w 1541303"/>
                <a:gd name="connsiteY3" fmla="*/ 1455758 h 1681059"/>
                <a:gd name="connsiteX4" fmla="*/ 1541303 w 1541303"/>
                <a:gd name="connsiteY4" fmla="*/ 1445471 h 1681059"/>
                <a:gd name="connsiteX5" fmla="*/ 1525331 w 1541303"/>
                <a:gd name="connsiteY5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232427 w 1541303"/>
                <a:gd name="connsiteY2" fmla="*/ 1591633 h 1681059"/>
                <a:gd name="connsiteX3" fmla="*/ 539056 w 1541303"/>
                <a:gd name="connsiteY3" fmla="*/ 1465436 h 1681059"/>
                <a:gd name="connsiteX4" fmla="*/ 920408 w 1541303"/>
                <a:gd name="connsiteY4" fmla="*/ 1455758 h 1681059"/>
                <a:gd name="connsiteX5" fmla="*/ 1541303 w 1541303"/>
                <a:gd name="connsiteY5" fmla="*/ 1445471 h 1681059"/>
                <a:gd name="connsiteX6" fmla="*/ 1525331 w 1541303"/>
                <a:gd name="connsiteY6" fmla="*/ 0 h 1681059"/>
                <a:gd name="connsiteX0" fmla="*/ 0 w 3882856"/>
                <a:gd name="connsiteY0" fmla="*/ 142370 h 1591633"/>
                <a:gd name="connsiteX1" fmla="*/ 2714795 w 3882856"/>
                <a:gd name="connsiteY1" fmla="*/ 1536549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0 w 3882856"/>
                <a:gd name="connsiteY0" fmla="*/ 142370 h 1591633"/>
                <a:gd name="connsiteX1" fmla="*/ 2163604 w 3882856"/>
                <a:gd name="connsiteY1" fmla="*/ 1510843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33110 w 3915966"/>
                <a:gd name="connsiteY0" fmla="*/ 142370 h 1591633"/>
                <a:gd name="connsiteX1" fmla="*/ 0 w 3915966"/>
                <a:gd name="connsiteY1" fmla="*/ 1510843 h 1591633"/>
                <a:gd name="connsiteX2" fmla="*/ 2607090 w 3915966"/>
                <a:gd name="connsiteY2" fmla="*/ 1591633 h 1591633"/>
                <a:gd name="connsiteX3" fmla="*/ 2913719 w 3915966"/>
                <a:gd name="connsiteY3" fmla="*/ 1465436 h 1591633"/>
                <a:gd name="connsiteX4" fmla="*/ 3295071 w 3915966"/>
                <a:gd name="connsiteY4" fmla="*/ 1455758 h 1591633"/>
                <a:gd name="connsiteX5" fmla="*/ 3915966 w 3915966"/>
                <a:gd name="connsiteY5" fmla="*/ 1445471 h 1591633"/>
                <a:gd name="connsiteX6" fmla="*/ 3899994 w 3915966"/>
                <a:gd name="connsiteY6" fmla="*/ 0 h 159163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913719 w 3915966"/>
                <a:gd name="connsiteY3" fmla="*/ 1465436 h 1510843"/>
                <a:gd name="connsiteX4" fmla="*/ 3295071 w 3915966"/>
                <a:gd name="connsiteY4" fmla="*/ 1455758 h 1510843"/>
                <a:gd name="connsiteX5" fmla="*/ 3915966 w 3915966"/>
                <a:gd name="connsiteY5" fmla="*/ 1445471 h 1510843"/>
                <a:gd name="connsiteX6" fmla="*/ 3899994 w 3915966"/>
                <a:gd name="connsiteY6" fmla="*/ 0 h 151084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373740 w 3915966"/>
                <a:gd name="connsiteY3" fmla="*/ 1470447 h 1510843"/>
                <a:gd name="connsiteX4" fmla="*/ 2913719 w 3915966"/>
                <a:gd name="connsiteY4" fmla="*/ 1465436 h 1510843"/>
                <a:gd name="connsiteX5" fmla="*/ 3295071 w 3915966"/>
                <a:gd name="connsiteY5" fmla="*/ 1455758 h 1510843"/>
                <a:gd name="connsiteX6" fmla="*/ 3915966 w 3915966"/>
                <a:gd name="connsiteY6" fmla="*/ 1445471 h 1510843"/>
                <a:gd name="connsiteX7" fmla="*/ 3899994 w 3915966"/>
                <a:gd name="connsiteY7" fmla="*/ 0 h 1510843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2192692 w 3915966"/>
                <a:gd name="connsiteY3" fmla="*/ 1676095 h 1676095"/>
                <a:gd name="connsiteX4" fmla="*/ 2913719 w 3915966"/>
                <a:gd name="connsiteY4" fmla="*/ 1465436 h 1676095"/>
                <a:gd name="connsiteX5" fmla="*/ 3295071 w 3915966"/>
                <a:gd name="connsiteY5" fmla="*/ 1455758 h 1676095"/>
                <a:gd name="connsiteX6" fmla="*/ 3915966 w 3915966"/>
                <a:gd name="connsiteY6" fmla="*/ 1445471 h 1676095"/>
                <a:gd name="connsiteX7" fmla="*/ 3899994 w 3915966"/>
                <a:gd name="connsiteY7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609316 w 3915966"/>
                <a:gd name="connsiteY3" fmla="*/ 1551238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589200 w 3915966"/>
                <a:gd name="connsiteY3" fmla="*/ 1661407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17017 w 3915966"/>
                <a:gd name="connsiteY0" fmla="*/ 0 h 1838525"/>
                <a:gd name="connsiteX1" fmla="*/ 0 w 3915966"/>
                <a:gd name="connsiteY1" fmla="*/ 1673273 h 1838525"/>
                <a:gd name="connsiteX2" fmla="*/ 1263312 w 3915966"/>
                <a:gd name="connsiteY2" fmla="*/ 1640222 h 1838525"/>
                <a:gd name="connsiteX3" fmla="*/ 1589200 w 3915966"/>
                <a:gd name="connsiteY3" fmla="*/ 1823837 h 1838525"/>
                <a:gd name="connsiteX4" fmla="*/ 2192692 w 3915966"/>
                <a:gd name="connsiteY4" fmla="*/ 1838525 h 1838525"/>
                <a:gd name="connsiteX5" fmla="*/ 2913719 w 3915966"/>
                <a:gd name="connsiteY5" fmla="*/ 1627866 h 1838525"/>
                <a:gd name="connsiteX6" fmla="*/ 3295071 w 3915966"/>
                <a:gd name="connsiteY6" fmla="*/ 1618188 h 1838525"/>
                <a:gd name="connsiteX7" fmla="*/ 3915966 w 3915966"/>
                <a:gd name="connsiteY7" fmla="*/ 1607901 h 1838525"/>
                <a:gd name="connsiteX8" fmla="*/ 3899994 w 3915966"/>
                <a:gd name="connsiteY8" fmla="*/ 162430 h 1838525"/>
                <a:gd name="connsiteX0" fmla="*/ 0 w 3898949"/>
                <a:gd name="connsiteY0" fmla="*/ 0 h 1838525"/>
                <a:gd name="connsiteX1" fmla="*/ 19193 w 3898949"/>
                <a:gd name="connsiteY1" fmla="*/ 1581465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5137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9969 w 3898949"/>
                <a:gd name="connsiteY2" fmla="*/ 1566776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81465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9248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896702 w 3898949"/>
                <a:gd name="connsiteY5" fmla="*/ 1627866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69708 w 3898949"/>
                <a:gd name="connsiteY8" fmla="*/ 113985 h 1827509"/>
                <a:gd name="connsiteX0" fmla="*/ 0 w 3869708"/>
                <a:gd name="connsiteY0" fmla="*/ 0 h 1827509"/>
                <a:gd name="connsiteX1" fmla="*/ 15169 w 3869708"/>
                <a:gd name="connsiteY1" fmla="*/ 1588809 h 1827509"/>
                <a:gd name="connsiteX2" fmla="*/ 1185946 w 3869708"/>
                <a:gd name="connsiteY2" fmla="*/ 1592482 h 1827509"/>
                <a:gd name="connsiteX3" fmla="*/ 1572183 w 3869708"/>
                <a:gd name="connsiteY3" fmla="*/ 1823837 h 1827509"/>
                <a:gd name="connsiteX4" fmla="*/ 2147513 w 3869708"/>
                <a:gd name="connsiteY4" fmla="*/ 1827509 h 1827509"/>
                <a:gd name="connsiteX5" fmla="*/ 2727724 w 3869708"/>
                <a:gd name="connsiteY5" fmla="*/ 1591143 h 1827509"/>
                <a:gd name="connsiteX6" fmla="*/ 3278054 w 3869708"/>
                <a:gd name="connsiteY6" fmla="*/ 1618188 h 1827509"/>
                <a:gd name="connsiteX7" fmla="*/ 3839239 w 3869708"/>
                <a:gd name="connsiteY7" fmla="*/ 1565511 h 1827509"/>
                <a:gd name="connsiteX8" fmla="*/ 3869708 w 3869708"/>
                <a:gd name="connsiteY8" fmla="*/ 113985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278054 w 3839239"/>
                <a:gd name="connsiteY6" fmla="*/ 1618188 h 1827509"/>
                <a:gd name="connsiteX7" fmla="*/ 3839239 w 3839239"/>
                <a:gd name="connsiteY7" fmla="*/ 1565511 h 1827509"/>
                <a:gd name="connsiteX8" fmla="*/ 3829902 w 3839239"/>
                <a:gd name="connsiteY8" fmla="*/ 126097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839239 w 3839239"/>
                <a:gd name="connsiteY6" fmla="*/ 1565511 h 1827509"/>
                <a:gd name="connsiteX7" fmla="*/ 3829902 w 3839239"/>
                <a:gd name="connsiteY7" fmla="*/ 126097 h 1827509"/>
                <a:gd name="connsiteX0" fmla="*/ 0 w 3832605"/>
                <a:gd name="connsiteY0" fmla="*/ 0 h 1827509"/>
                <a:gd name="connsiteX1" fmla="*/ 15169 w 3832605"/>
                <a:gd name="connsiteY1" fmla="*/ 1588809 h 1827509"/>
                <a:gd name="connsiteX2" fmla="*/ 1185946 w 3832605"/>
                <a:gd name="connsiteY2" fmla="*/ 1592482 h 1827509"/>
                <a:gd name="connsiteX3" fmla="*/ 1572183 w 3832605"/>
                <a:gd name="connsiteY3" fmla="*/ 1823837 h 1827509"/>
                <a:gd name="connsiteX4" fmla="*/ 2147513 w 3832605"/>
                <a:gd name="connsiteY4" fmla="*/ 1827509 h 1827509"/>
                <a:gd name="connsiteX5" fmla="*/ 2727724 w 3832605"/>
                <a:gd name="connsiteY5" fmla="*/ 1591143 h 1827509"/>
                <a:gd name="connsiteX6" fmla="*/ 3832605 w 3832605"/>
                <a:gd name="connsiteY6" fmla="*/ 1589734 h 1827509"/>
                <a:gd name="connsiteX7" fmla="*/ 3829902 w 3832605"/>
                <a:gd name="connsiteY7" fmla="*/ 126097 h 182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2605" h="1827509">
                  <a:moveTo>
                    <a:pt x="0" y="0"/>
                  </a:moveTo>
                  <a:lnTo>
                    <a:pt x="15169" y="1588809"/>
                  </a:lnTo>
                  <a:lnTo>
                    <a:pt x="1185946" y="1592482"/>
                  </a:lnTo>
                  <a:lnTo>
                    <a:pt x="1572183" y="1823837"/>
                  </a:lnTo>
                  <a:lnTo>
                    <a:pt x="2147513" y="1827509"/>
                  </a:lnTo>
                  <a:lnTo>
                    <a:pt x="2727724" y="1591143"/>
                  </a:lnTo>
                  <a:lnTo>
                    <a:pt x="3832605" y="1589734"/>
                  </a:lnTo>
                  <a:cubicBezTo>
                    <a:pt x="3829493" y="1109929"/>
                    <a:pt x="3833014" y="605902"/>
                    <a:pt x="3829902" y="126097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26B76CA-059C-4E08-AEDA-1833A84F9608}"/>
                </a:ext>
              </a:extLst>
            </p:cNvPr>
            <p:cNvSpPr txBox="1"/>
            <p:nvPr/>
          </p:nvSpPr>
          <p:spPr>
            <a:xfrm>
              <a:off x="6799618" y="3650736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ACKs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C01B838-D920-41B6-A13E-380979504988}"/>
                </a:ext>
              </a:extLst>
            </p:cNvPr>
            <p:cNvSpPr txBox="1"/>
            <p:nvPr/>
          </p:nvSpPr>
          <p:spPr>
            <a:xfrm>
              <a:off x="10809403" y="3772400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ACKs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A4D35396-CD1E-4EA1-9A24-F7F4FA4293BC}"/>
              </a:ext>
            </a:extLst>
          </p:cNvPr>
          <p:cNvSpPr txBox="1"/>
          <p:nvPr/>
        </p:nvSpPr>
        <p:spPr>
          <a:xfrm>
            <a:off x="6424109" y="2278347"/>
            <a:ext cx="2095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explicit congestion info</a:t>
            </a:r>
          </a:p>
        </p:txBody>
      </p:sp>
      <p:sp>
        <p:nvSpPr>
          <p:cNvPr id="139" name="Rectangle 3">
            <a:extLst>
              <a:ext uri="{FF2B5EF4-FFF2-40B4-BE49-F238E27FC236}">
                <a16:creationId xmlns:a16="http://schemas.microsoft.com/office/drawing/2014/main" id="{88B80363-4CB9-417A-9DC1-9F6E99932256}"/>
              </a:ext>
            </a:extLst>
          </p:cNvPr>
          <p:cNvSpPr txBox="1">
            <a:spLocks noChangeArrowheads="1"/>
          </p:cNvSpPr>
          <p:nvPr/>
        </p:nvSpPr>
        <p:spPr>
          <a:xfrm>
            <a:off x="50973" y="1607948"/>
            <a:ext cx="4480915" cy="382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Network-assisted congestion control:</a:t>
            </a:r>
          </a:p>
          <a:p>
            <a:pPr marL="407988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routers provide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feedback to sending/receiving hosts with flows passing through congested router</a:t>
            </a:r>
          </a:p>
          <a:p>
            <a:pPr marL="407988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may indicate congestion level or explicitly set sending rate</a:t>
            </a:r>
          </a:p>
        </p:txBody>
      </p:sp>
    </p:spTree>
    <p:extLst>
      <p:ext uri="{BB962C8B-B14F-4D97-AF65-F5344CB8AC3E}">
        <p14:creationId xmlns:p14="http://schemas.microsoft.com/office/powerpoint/2010/main" val="39836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Suggested Readings</a:t>
            </a:r>
          </a:p>
        </p:txBody>
      </p:sp>
      <p:pic>
        <p:nvPicPr>
          <p:cNvPr id="8" name="Google Shape;665;p70">
            <a:extLst>
              <a:ext uri="{FF2B5EF4-FFF2-40B4-BE49-F238E27FC236}">
                <a16:creationId xmlns:a16="http://schemas.microsoft.com/office/drawing/2014/main" id="{D007CB12-81A7-4E49-A256-301FD53C11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45" y="1513221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470ADD-1B23-40DF-BDB5-FAD80DA8B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5" r="27837" b="36218"/>
          <a:stretch/>
        </p:blipFill>
        <p:spPr bwMode="auto">
          <a:xfrm>
            <a:off x="1799424" y="4769885"/>
            <a:ext cx="5842450" cy="14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83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3.2 multiplexing and demultiplexing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3.3 connectionless transport: UDP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3.4 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3.5 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3.6 principles of congestion control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3.7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600" dirty="0">
                <a:ea typeface="ＭＳ Ｐゴシック" charset="0"/>
              </a:rPr>
              <a:t>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9244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TCP congestion control: details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69B703-962E-495A-98AC-A471D202FEA2}"/>
              </a:ext>
            </a:extLst>
          </p:cNvPr>
          <p:cNvGrpSpPr/>
          <p:nvPr/>
        </p:nvGrpSpPr>
        <p:grpSpPr>
          <a:xfrm>
            <a:off x="244293" y="5105430"/>
            <a:ext cx="11348824" cy="1500344"/>
            <a:chOff x="1116489" y="4838128"/>
            <a:chExt cx="10034111" cy="16954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7B28DD-63D0-4C37-A690-610BCA773AFE}"/>
                </a:ext>
              </a:extLst>
            </p:cNvPr>
            <p:cNvSpPr/>
            <p:nvPr/>
          </p:nvSpPr>
          <p:spPr>
            <a:xfrm>
              <a:off x="5989208" y="4895568"/>
              <a:ext cx="5161392" cy="3651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DD1A768B-BA75-423C-9708-CBEC4DD2E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489" y="4838128"/>
              <a:ext cx="9628822" cy="1695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4163" indent="-284163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687388" indent="-230188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284163" marR="0" lvl="0" indent="-284163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TCP sender limits transmission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: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ＭＳ Ｐゴシック" charset="0"/>
                  <a:cs typeface="+mn-cs"/>
                </a:rPr>
                <a:t>Cwnd</a:t>
              </a:r>
              <a:r>
                <a:rPr lang="en-US" sz="2600" kern="0" dirty="0">
                  <a:solidFill>
                    <a:srgbClr val="000000"/>
                  </a:solidFill>
                  <a:latin typeface="Courier" pitchFamily="2" charset="0"/>
                  <a:cs typeface="+mn-cs"/>
                </a:rPr>
                <a:t> </a:t>
              </a:r>
              <a:r>
                <a: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is dynamically adjusted in response to observed network congestion (implementing TCP congestion control)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6561189-82BA-403C-A84A-ACC5ECE7DFCF}"/>
                </a:ext>
              </a:extLst>
            </p:cNvPr>
            <p:cNvGrpSpPr/>
            <p:nvPr/>
          </p:nvGrpSpPr>
          <p:grpSpPr>
            <a:xfrm>
              <a:off x="5270654" y="4884322"/>
              <a:ext cx="5784804" cy="427307"/>
              <a:chOff x="4844840" y="4806800"/>
              <a:chExt cx="5784804" cy="427307"/>
            </a:xfrm>
          </p:grpSpPr>
          <p:sp>
            <p:nvSpPr>
              <p:cNvPr id="14" name="Text Box 71">
                <a:extLst>
                  <a:ext uri="{FF2B5EF4-FFF2-40B4-BE49-F238E27FC236}">
                    <a16:creationId xmlns:a16="http://schemas.microsoft.com/office/drawing/2014/main" id="{1CA9201E-6DF3-48E9-851D-319F4CBED4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4840" y="4851964"/>
                <a:ext cx="4395788" cy="3821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225425" indent="-225425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225425" marR="0" lvl="0" indent="-225425" algn="l" defTabSz="914400" rtl="0" eaLnBrk="0" fontAlgn="base" latinLnBrk="0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charset="0"/>
                    <a:ea typeface="ＭＳ Ｐゴシック" charset="0"/>
                    <a:cs typeface="+mn-cs"/>
                  </a:rPr>
                  <a:t>LastByteSent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charset="0"/>
                    <a:ea typeface="ＭＳ Ｐゴシック" charset="0"/>
                    <a:cs typeface="+mn-cs"/>
                  </a:rPr>
                  <a:t>-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charset="0"/>
                    <a:ea typeface="ＭＳ Ｐゴシック" charset="0"/>
                    <a:cs typeface="+mn-cs"/>
                  </a:rPr>
                  <a:t>LastByteAcked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0A34DFD-FE36-488E-986E-E3100ADABC8E}"/>
                  </a:ext>
                </a:extLst>
              </p:cNvPr>
              <p:cNvGrpSpPr/>
              <p:nvPr/>
            </p:nvGrpSpPr>
            <p:grpSpPr>
              <a:xfrm>
                <a:off x="8129006" y="4806800"/>
                <a:ext cx="2500638" cy="417362"/>
                <a:chOff x="6421727" y="4765526"/>
                <a:chExt cx="2500638" cy="417362"/>
              </a:xfrm>
            </p:grpSpPr>
            <p:grpSp>
              <p:nvGrpSpPr>
                <p:cNvPr id="16" name="Group 74">
                  <a:extLst>
                    <a:ext uri="{FF2B5EF4-FFF2-40B4-BE49-F238E27FC236}">
                      <a16:creationId xmlns:a16="http://schemas.microsoft.com/office/drawing/2014/main" id="{CB323E72-59D6-4EC4-B87A-9AB54EF035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1727" y="4766798"/>
                  <a:ext cx="380999" cy="382588"/>
                  <a:chOff x="1248" y="2083"/>
                  <a:chExt cx="240" cy="241"/>
                </a:xfrm>
              </p:grpSpPr>
              <p:sp>
                <p:nvSpPr>
                  <p:cNvPr id="18" name="Text Box 72">
                    <a:extLst>
                      <a:ext uri="{FF2B5EF4-FFF2-40B4-BE49-F238E27FC236}">
                        <a16:creationId xmlns:a16="http://schemas.microsoft.com/office/drawing/2014/main" id="{8D792B89-0FA8-4DD8-81EE-B3C355AD973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48" y="2083"/>
                    <a:ext cx="240" cy="2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ＭＳ Ｐゴシック" charset="0"/>
                        <a:cs typeface="+mn-cs"/>
                      </a:rPr>
                      <a:t> </a:t>
                    </a: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ＭＳ Ｐゴシック" charset="0"/>
                        <a:cs typeface="+mn-cs"/>
                      </a:rPr>
                      <a:t>&lt;</a:t>
                    </a:r>
                  </a:p>
                </p:txBody>
              </p:sp>
              <p:sp>
                <p:nvSpPr>
                  <p:cNvPr id="19" name="Line 73">
                    <a:extLst>
                      <a:ext uri="{FF2B5EF4-FFF2-40B4-BE49-F238E27FC236}">
                        <a16:creationId xmlns:a16="http://schemas.microsoft.com/office/drawing/2014/main" id="{58A58ACA-3C0C-4F27-85E9-DF741F071F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56" y="2289"/>
                    <a:ext cx="8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7" name="Text Box 75">
                  <a:extLst>
                    <a:ext uri="{FF2B5EF4-FFF2-40B4-BE49-F238E27FC236}">
                      <a16:creationId xmlns:a16="http://schemas.microsoft.com/office/drawing/2014/main" id="{708FC5BD-B131-4071-B8A9-4B8BF4967D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9462" y="4765526"/>
                  <a:ext cx="2412903" cy="4173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800" b="1" dirty="0">
                      <a:solidFill>
                        <a:srgbClr val="000000"/>
                      </a:solidFill>
                      <a:latin typeface="Courier New" charset="0"/>
                    </a:rPr>
                    <a:t>m</a:t>
                  </a: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urier New" charset="0"/>
                      <a:ea typeface="ＭＳ Ｐゴシック" charset="0"/>
                      <a:cs typeface="+mn-cs"/>
                    </a:rPr>
                    <a:t>in{</a:t>
                  </a:r>
                  <a:r>
                    <a:rPr kumimoji="0" 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urier New" charset="0"/>
                      <a:ea typeface="ＭＳ Ｐゴシック" charset="0"/>
                      <a:cs typeface="+mn-cs"/>
                    </a:rPr>
                    <a:t>cwnd,rwnd</a:t>
                  </a: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urier New" charset="0"/>
                      <a:ea typeface="ＭＳ Ｐゴシック" charset="0"/>
                      <a:cs typeface="+mn-cs"/>
                    </a:rPr>
                    <a:t>}</a:t>
                  </a:r>
                </a:p>
              </p:txBody>
            </p:sp>
          </p:grpSp>
        </p:grpSp>
      </p:grpSp>
      <p:sp>
        <p:nvSpPr>
          <p:cNvPr id="20" name="Rectangle 47">
            <a:extLst>
              <a:ext uri="{FF2B5EF4-FFF2-40B4-BE49-F238E27FC236}">
                <a16:creationId xmlns:a16="http://schemas.microsoft.com/office/drawing/2014/main" id="{F667B38E-0750-44F3-AEC9-5D7D71B69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024" y="3195065"/>
            <a:ext cx="4503412" cy="1075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ADF1E9-4A8B-475A-BD68-D487348ADEB4}"/>
              </a:ext>
            </a:extLst>
          </p:cNvPr>
          <p:cNvGrpSpPr/>
          <p:nvPr/>
        </p:nvGrpSpPr>
        <p:grpSpPr>
          <a:xfrm>
            <a:off x="416854" y="3116330"/>
            <a:ext cx="1267801" cy="861704"/>
            <a:chOff x="1289051" y="2849038"/>
            <a:chExt cx="1267801" cy="861704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C2FDAD7C-E1FE-4DBC-98FD-A2042B7B4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9283" y="2849038"/>
              <a:ext cx="187569" cy="464732"/>
            </a:xfrm>
            <a:custGeom>
              <a:avLst/>
              <a:gdLst>
                <a:gd name="T0" fmla="*/ 2147483647 w 91"/>
                <a:gd name="T1" fmla="*/ 0 h 242"/>
                <a:gd name="T2" fmla="*/ 2147483647 w 91"/>
                <a:gd name="T3" fmla="*/ 2147483647 h 242"/>
                <a:gd name="T4" fmla="*/ 0 w 91"/>
                <a:gd name="T5" fmla="*/ 2147483647 h 2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242">
                  <a:moveTo>
                    <a:pt x="91" y="0"/>
                  </a:moveTo>
                  <a:lnTo>
                    <a:pt x="88" y="242"/>
                  </a:lnTo>
                  <a:lnTo>
                    <a:pt x="0" y="242"/>
                  </a:lnTo>
                </a:path>
              </a:pathLst>
            </a:custGeom>
            <a:noFill/>
            <a:ln w="19050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Text Box 57">
              <a:extLst>
                <a:ext uri="{FF2B5EF4-FFF2-40B4-BE49-F238E27FC236}">
                  <a16:creationId xmlns:a16="http://schemas.microsoft.com/office/drawing/2014/main" id="{6C75B00B-E98E-4D1B-9B2D-169C82C38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051" y="3119811"/>
              <a:ext cx="986168" cy="590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last byte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ACKed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28648C-B586-48BF-9EB3-07D88414F6B3}"/>
              </a:ext>
            </a:extLst>
          </p:cNvPr>
          <p:cNvGrpSpPr/>
          <p:nvPr/>
        </p:nvGrpSpPr>
        <p:grpSpPr>
          <a:xfrm>
            <a:off x="2951887" y="3216169"/>
            <a:ext cx="1759290" cy="1283237"/>
            <a:chOff x="3824084" y="2948877"/>
            <a:chExt cx="1759290" cy="1283237"/>
          </a:xfrm>
        </p:grpSpPr>
        <p:sp>
          <p:nvSpPr>
            <p:cNvPr id="25" name="Text Box 59">
              <a:extLst>
                <a:ext uri="{FF2B5EF4-FFF2-40B4-BE49-F238E27FC236}">
                  <a16:creationId xmlns:a16="http://schemas.microsoft.com/office/drawing/2014/main" id="{5FCDBE65-41B8-4AA8-B375-69852E922C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25" y="3890482"/>
              <a:ext cx="1603849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last byte sent</a:t>
              </a:r>
            </a:p>
          </p:txBody>
        </p:sp>
        <p:sp>
          <p:nvSpPr>
            <p:cNvPr id="26" name="Freeform 69">
              <a:extLst>
                <a:ext uri="{FF2B5EF4-FFF2-40B4-BE49-F238E27FC236}">
                  <a16:creationId xmlns:a16="http://schemas.microsoft.com/office/drawing/2014/main" id="{493100F9-F0A7-4AF1-85A7-5E233883A8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24084" y="2948877"/>
              <a:ext cx="190240" cy="1102896"/>
            </a:xfrm>
            <a:custGeom>
              <a:avLst/>
              <a:gdLst>
                <a:gd name="T0" fmla="*/ 2147483647 w 91"/>
                <a:gd name="T1" fmla="*/ 0 h 242"/>
                <a:gd name="T2" fmla="*/ 2147483647 w 91"/>
                <a:gd name="T3" fmla="*/ 2147483647 h 242"/>
                <a:gd name="T4" fmla="*/ 0 w 91"/>
                <a:gd name="T5" fmla="*/ 2147483647 h 242"/>
                <a:gd name="T6" fmla="*/ 0 60000 65536"/>
                <a:gd name="T7" fmla="*/ 0 60000 65536"/>
                <a:gd name="T8" fmla="*/ 0 60000 65536"/>
                <a:gd name="connsiteX0" fmla="*/ 9412 w 9670"/>
                <a:gd name="connsiteY0" fmla="*/ 0 h 9938"/>
                <a:gd name="connsiteX1" fmla="*/ 9670 w 9670"/>
                <a:gd name="connsiteY1" fmla="*/ 9938 h 9938"/>
                <a:gd name="connsiteX2" fmla="*/ 0 w 9670"/>
                <a:gd name="connsiteY2" fmla="*/ 9938 h 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" h="9938">
                  <a:moveTo>
                    <a:pt x="9412" y="0"/>
                  </a:moveTo>
                  <a:lnTo>
                    <a:pt x="9670" y="9938"/>
                  </a:lnTo>
                  <a:lnTo>
                    <a:pt x="0" y="9938"/>
                  </a:lnTo>
                </a:path>
              </a:pathLst>
            </a:custGeom>
            <a:noFill/>
            <a:ln w="19050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71CEB9-2EBF-48D0-8F0E-88561E8CA785}"/>
              </a:ext>
            </a:extLst>
          </p:cNvPr>
          <p:cNvGrpSpPr/>
          <p:nvPr/>
        </p:nvGrpSpPr>
        <p:grpSpPr>
          <a:xfrm>
            <a:off x="416854" y="1559624"/>
            <a:ext cx="4641849" cy="1497173"/>
            <a:chOff x="1289051" y="1292332"/>
            <a:chExt cx="4641849" cy="1497173"/>
          </a:xfrm>
        </p:grpSpPr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7147C3E2-C3F1-434E-88EE-B1FB7E478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0854" y="2034797"/>
              <a:ext cx="86000" cy="752789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CC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261857A6-5D72-45B7-B077-3A3E27B6A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805" y="2036716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Rectangle 14">
              <a:extLst>
                <a:ext uri="{FF2B5EF4-FFF2-40B4-BE49-F238E27FC236}">
                  <a16:creationId xmlns:a16="http://schemas.microsoft.com/office/drawing/2014/main" id="{8E415DE3-B56A-4693-B527-3B972E20A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852" y="2034797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Rectangle 15">
              <a:extLst>
                <a:ext uri="{FF2B5EF4-FFF2-40B4-BE49-F238E27FC236}">
                  <a16:creationId xmlns:a16="http://schemas.microsoft.com/office/drawing/2014/main" id="{5F534F76-F38D-41FE-B7D5-B3C215E99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801" y="2034797"/>
              <a:ext cx="86000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" name="Rectangle 16">
              <a:extLst>
                <a:ext uri="{FF2B5EF4-FFF2-40B4-BE49-F238E27FC236}">
                  <a16:creationId xmlns:a16="http://schemas.microsoft.com/office/drawing/2014/main" id="{A6B5A682-BCC5-4917-8B75-2974BDD18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653" y="2034797"/>
              <a:ext cx="86000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669DAB70-E23D-43A0-A1A6-076AEE30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604" y="2034797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Rectangle 18">
              <a:extLst>
                <a:ext uri="{FF2B5EF4-FFF2-40B4-BE49-F238E27FC236}">
                  <a16:creationId xmlns:a16="http://schemas.microsoft.com/office/drawing/2014/main" id="{CBA9B05E-E04E-4D7F-9FA5-B5926D4EC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261" y="2034797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Rectangle 19">
              <a:extLst>
                <a:ext uri="{FF2B5EF4-FFF2-40B4-BE49-F238E27FC236}">
                  <a16:creationId xmlns:a16="http://schemas.microsoft.com/office/drawing/2014/main" id="{1FE6DC1C-4505-4582-B10D-15794985B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8113" y="2034797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Rectangle 20">
              <a:extLst>
                <a:ext uri="{FF2B5EF4-FFF2-40B4-BE49-F238E27FC236}">
                  <a16:creationId xmlns:a16="http://schemas.microsoft.com/office/drawing/2014/main" id="{6E8E33C5-13FB-4241-8264-00FC96531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965" y="2034797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4399D7B0-C423-4820-9FA3-89E13E28C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4500" y="2034797"/>
              <a:ext cx="86000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" name="Rectangle 22">
              <a:extLst>
                <a:ext uri="{FF2B5EF4-FFF2-40B4-BE49-F238E27FC236}">
                  <a16:creationId xmlns:a16="http://schemas.microsoft.com/office/drawing/2014/main" id="{ABC668BE-FC9F-4693-965E-0C0B16AA0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4547" y="2036716"/>
              <a:ext cx="86000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7FD511C5-5EF4-4B0D-9459-9192E72B0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498" y="2034797"/>
              <a:ext cx="85998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Rectangle 24">
              <a:extLst>
                <a:ext uri="{FF2B5EF4-FFF2-40B4-BE49-F238E27FC236}">
                  <a16:creationId xmlns:a16="http://schemas.microsoft.com/office/drawing/2014/main" id="{45B07795-3913-4A16-B850-023E9928E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0447" y="2034797"/>
              <a:ext cx="86000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D2FA9C25-741E-418A-B859-B63CBAFBE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397" y="2034797"/>
              <a:ext cx="85998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" name="Rectangle 26">
              <a:extLst>
                <a:ext uri="{FF2B5EF4-FFF2-40B4-BE49-F238E27FC236}">
                  <a16:creationId xmlns:a16="http://schemas.microsoft.com/office/drawing/2014/main" id="{2C89A28D-A601-4E87-BC76-99EABC185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249" y="2034797"/>
              <a:ext cx="85998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A77ABF0F-DB5D-454D-87E0-02B78A06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907" y="2034797"/>
              <a:ext cx="85998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2D396502-BC66-4BCA-90A7-5F86F352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759" y="2034797"/>
              <a:ext cx="85998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22D089FB-9868-4165-9743-06021161A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9708" y="2034797"/>
              <a:ext cx="86000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6" name="Rectangle 30">
              <a:extLst>
                <a:ext uri="{FF2B5EF4-FFF2-40B4-BE49-F238E27FC236}">
                  <a16:creationId xmlns:a16="http://schemas.microsoft.com/office/drawing/2014/main" id="{A69A363A-E138-4757-9B2D-4FA29D2D5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170" y="2034797"/>
              <a:ext cx="86000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Rectangle 31">
              <a:extLst>
                <a:ext uri="{FF2B5EF4-FFF2-40B4-BE49-F238E27FC236}">
                  <a16:creationId xmlns:a16="http://schemas.microsoft.com/office/drawing/2014/main" id="{0DE79CA1-0FF7-497B-BA1E-0B5A350AA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022" y="2034797"/>
              <a:ext cx="86000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8" name="Rectangle 32">
              <a:extLst>
                <a:ext uri="{FF2B5EF4-FFF2-40B4-BE49-F238E27FC236}">
                  <a16:creationId xmlns:a16="http://schemas.microsoft.com/office/drawing/2014/main" id="{4F2B383D-FD24-4BE9-91B7-E42D486C7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778" y="2032876"/>
              <a:ext cx="85998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9" name="Rectangle 33">
              <a:extLst>
                <a:ext uri="{FF2B5EF4-FFF2-40B4-BE49-F238E27FC236}">
                  <a16:creationId xmlns:a16="http://schemas.microsoft.com/office/drawing/2014/main" id="{5A60EBE3-CA2F-43CE-B85F-A17731FC2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435" y="2032876"/>
              <a:ext cx="85998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0" name="Rectangle 34">
              <a:extLst>
                <a:ext uri="{FF2B5EF4-FFF2-40B4-BE49-F238E27FC236}">
                  <a16:creationId xmlns:a16="http://schemas.microsoft.com/office/drawing/2014/main" id="{79DBBC8F-8822-488A-AACC-52FDD18F4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384" y="2032876"/>
              <a:ext cx="86000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1" name="Rectangle 35">
              <a:extLst>
                <a:ext uri="{FF2B5EF4-FFF2-40B4-BE49-F238E27FC236}">
                  <a16:creationId xmlns:a16="http://schemas.microsoft.com/office/drawing/2014/main" id="{7FFFD768-DBF1-453E-9F95-FE43C2BE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2236" y="2032876"/>
              <a:ext cx="86000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2" name="Rectangle 36">
              <a:extLst>
                <a:ext uri="{FF2B5EF4-FFF2-40B4-BE49-F238E27FC236}">
                  <a16:creationId xmlns:a16="http://schemas.microsoft.com/office/drawing/2014/main" id="{DEF8EAF8-692A-4DD9-964C-DE215BF3C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698" y="2032876"/>
              <a:ext cx="86000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3" name="Rectangle 37">
              <a:extLst>
                <a:ext uri="{FF2B5EF4-FFF2-40B4-BE49-F238E27FC236}">
                  <a16:creationId xmlns:a16="http://schemas.microsoft.com/office/drawing/2014/main" id="{9E98EE08-242E-418C-8E12-59B433362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550" y="2032876"/>
              <a:ext cx="86000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4" name="Rectangle 38">
              <a:extLst>
                <a:ext uri="{FF2B5EF4-FFF2-40B4-BE49-F238E27FC236}">
                  <a16:creationId xmlns:a16="http://schemas.microsoft.com/office/drawing/2014/main" id="{F4963D7C-770C-4671-B919-50632C6E6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3501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A6869B-D93B-46AC-90F0-A0630D0F0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450" y="2036716"/>
              <a:ext cx="86000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Rectangle 40">
              <a:extLst>
                <a:ext uri="{FF2B5EF4-FFF2-40B4-BE49-F238E27FC236}">
                  <a16:creationId xmlns:a16="http://schemas.microsoft.com/office/drawing/2014/main" id="{05950810-7E63-4529-AABC-DD47182AB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9400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" name="Rectangle 41">
              <a:extLst>
                <a:ext uri="{FF2B5EF4-FFF2-40B4-BE49-F238E27FC236}">
                  <a16:creationId xmlns:a16="http://schemas.microsoft.com/office/drawing/2014/main" id="{CB383377-1575-4F32-A621-762FAAE50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9448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" name="Rectangle 42">
              <a:extLst>
                <a:ext uri="{FF2B5EF4-FFF2-40B4-BE49-F238E27FC236}">
                  <a16:creationId xmlns:a16="http://schemas.microsoft.com/office/drawing/2014/main" id="{3CE1C659-A915-4F36-9E44-E41C38D21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300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" name="Rectangle 43">
              <a:extLst>
                <a:ext uri="{FF2B5EF4-FFF2-40B4-BE49-F238E27FC236}">
                  <a16:creationId xmlns:a16="http://schemas.microsoft.com/office/drawing/2014/main" id="{E2D85E92-7892-4C95-8EB1-5FB72703D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152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" name="Rectangle 44">
              <a:extLst>
                <a:ext uri="{FF2B5EF4-FFF2-40B4-BE49-F238E27FC236}">
                  <a16:creationId xmlns:a16="http://schemas.microsoft.com/office/drawing/2014/main" id="{F0E5DBC4-1AA0-4D1E-B0C6-DD202507D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2809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" name="Rectangle 45">
              <a:extLst>
                <a:ext uri="{FF2B5EF4-FFF2-40B4-BE49-F238E27FC236}">
                  <a16:creationId xmlns:a16="http://schemas.microsoft.com/office/drawing/2014/main" id="{E88BAD35-6AE9-48BD-A68C-4B46992DD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759" y="2034797"/>
              <a:ext cx="86000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" name="Rectangle 46">
              <a:extLst>
                <a:ext uri="{FF2B5EF4-FFF2-40B4-BE49-F238E27FC236}">
                  <a16:creationId xmlns:a16="http://schemas.microsoft.com/office/drawing/2014/main" id="{303F2D7E-13F0-4585-B882-E2D2928DD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611" y="2034797"/>
              <a:ext cx="86000" cy="752789"/>
            </a:xfrm>
            <a:prstGeom prst="rect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Rectangle 48">
              <a:extLst>
                <a:ext uri="{FF2B5EF4-FFF2-40B4-BE49-F238E27FC236}">
                  <a16:creationId xmlns:a16="http://schemas.microsoft.com/office/drawing/2014/main" id="{6A96CA3A-262A-427A-8C5E-52C891872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488" y="1902290"/>
              <a:ext cx="4503412" cy="107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Text Box 61">
              <a:extLst>
                <a:ext uri="{FF2B5EF4-FFF2-40B4-BE49-F238E27FC236}">
                  <a16:creationId xmlns:a16="http://schemas.microsoft.com/office/drawing/2014/main" id="{AE7F967F-66C9-41A6-A231-3FA83BC44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0882" y="1648799"/>
              <a:ext cx="805454" cy="343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charset="0"/>
                  <a:ea typeface="ＭＳ Ｐゴシック" charset="0"/>
                  <a:cs typeface="+mn-cs"/>
                </a:rPr>
                <a:t>cwnd</a:t>
              </a:r>
              <a:endPara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5" name="Group 62">
              <a:extLst>
                <a:ext uri="{FF2B5EF4-FFF2-40B4-BE49-F238E27FC236}">
                  <a16:creationId xmlns:a16="http://schemas.microsoft.com/office/drawing/2014/main" id="{3EBA3687-206A-466E-9C27-4BCDD3EAF4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2141" y="1750580"/>
              <a:ext cx="591506" cy="142108"/>
              <a:chOff x="4250" y="1692"/>
              <a:chExt cx="374" cy="86"/>
            </a:xfrm>
          </p:grpSpPr>
          <p:sp>
            <p:nvSpPr>
              <p:cNvPr id="70" name="Line 63">
                <a:extLst>
                  <a:ext uri="{FF2B5EF4-FFF2-40B4-BE49-F238E27FC236}">
                    <a16:creationId xmlns:a16="http://schemas.microsoft.com/office/drawing/2014/main" id="{0E8809F6-2BB4-49C7-B734-D435E1601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0" y="1738"/>
                <a:ext cx="37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1" name="Line 64">
                <a:extLst>
                  <a:ext uri="{FF2B5EF4-FFF2-40B4-BE49-F238E27FC236}">
                    <a16:creationId xmlns:a16="http://schemas.microsoft.com/office/drawing/2014/main" id="{F39A11DA-7893-4804-BE4C-D275B430F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" y="1692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406E3A3-41F7-4C60-84DE-ED2317310D2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650352" y="1773625"/>
              <a:ext cx="616676" cy="149790"/>
              <a:chOff x="4250" y="1692"/>
              <a:chExt cx="374" cy="86"/>
            </a:xfrm>
          </p:grpSpPr>
          <p:sp>
            <p:nvSpPr>
              <p:cNvPr id="68" name="Line 66">
                <a:extLst>
                  <a:ext uri="{FF2B5EF4-FFF2-40B4-BE49-F238E27FC236}">
                    <a16:creationId xmlns:a16="http://schemas.microsoft.com/office/drawing/2014/main" id="{E152ECD7-5D76-4B5E-8968-697728642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0" y="1746"/>
                <a:ext cx="37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9" name="Line 67">
                <a:extLst>
                  <a:ext uri="{FF2B5EF4-FFF2-40B4-BE49-F238E27FC236}">
                    <a16:creationId xmlns:a16="http://schemas.microsoft.com/office/drawing/2014/main" id="{7831BDB0-DA55-4921-AE93-BAD662A37A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1700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7" name="Text Box 78">
              <a:extLst>
                <a:ext uri="{FF2B5EF4-FFF2-40B4-BE49-F238E27FC236}">
                  <a16:creationId xmlns:a16="http://schemas.microsoft.com/office/drawing/2014/main" id="{66FCA7E9-67A8-4DDC-9954-26144B407F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051" y="1292332"/>
              <a:ext cx="3220754" cy="369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sender sequence number space </a:t>
              </a:r>
            </a:p>
          </p:txBody>
        </p:sp>
      </p:grpSp>
      <p:sp>
        <p:nvSpPr>
          <p:cNvPr id="72" name="Line 51">
            <a:extLst>
              <a:ext uri="{FF2B5EF4-FFF2-40B4-BE49-F238E27FC236}">
                <a16:creationId xmlns:a16="http://schemas.microsoft.com/office/drawing/2014/main" id="{BFCAD1CE-13CE-458E-8C9E-02DD54BF1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6663" y="3142847"/>
            <a:ext cx="700041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202D721-40E6-4A0C-8E26-CC66444777F5}"/>
              </a:ext>
            </a:extLst>
          </p:cNvPr>
          <p:cNvGrpSpPr/>
          <p:nvPr/>
        </p:nvGrpSpPr>
        <p:grpSpPr>
          <a:xfrm>
            <a:off x="3331972" y="3226911"/>
            <a:ext cx="1759165" cy="950582"/>
            <a:chOff x="4204169" y="2959619"/>
            <a:chExt cx="1759165" cy="950582"/>
          </a:xfrm>
        </p:grpSpPr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1B7E4EF6-351A-499E-B799-BE7EABFF70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4169" y="2959619"/>
              <a:ext cx="190240" cy="549834"/>
            </a:xfrm>
            <a:custGeom>
              <a:avLst/>
              <a:gdLst>
                <a:gd name="T0" fmla="*/ 2147483647 w 91"/>
                <a:gd name="T1" fmla="*/ 0 h 242"/>
                <a:gd name="T2" fmla="*/ 2147483647 w 91"/>
                <a:gd name="T3" fmla="*/ 2147483647 h 242"/>
                <a:gd name="T4" fmla="*/ 0 w 91"/>
                <a:gd name="T5" fmla="*/ 2147483647 h 242"/>
                <a:gd name="T6" fmla="*/ 0 60000 65536"/>
                <a:gd name="T7" fmla="*/ 0 60000 65536"/>
                <a:gd name="T8" fmla="*/ 0 60000 65536"/>
                <a:gd name="connsiteX0" fmla="*/ 9412 w 9670"/>
                <a:gd name="connsiteY0" fmla="*/ 0 h 9938"/>
                <a:gd name="connsiteX1" fmla="*/ 9670 w 9670"/>
                <a:gd name="connsiteY1" fmla="*/ 9938 h 9938"/>
                <a:gd name="connsiteX2" fmla="*/ 0 w 9670"/>
                <a:gd name="connsiteY2" fmla="*/ 9938 h 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" h="9938">
                  <a:moveTo>
                    <a:pt x="9412" y="0"/>
                  </a:moveTo>
                  <a:lnTo>
                    <a:pt x="9670" y="9938"/>
                  </a:lnTo>
                  <a:lnTo>
                    <a:pt x="0" y="9938"/>
                  </a:lnTo>
                </a:path>
              </a:pathLst>
            </a:custGeom>
            <a:noFill/>
            <a:ln w="19050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Text Box 59">
              <a:extLst>
                <a:ext uri="{FF2B5EF4-FFF2-40B4-BE49-F238E27FC236}">
                  <a16:creationId xmlns:a16="http://schemas.microsoft.com/office/drawing/2014/main" id="{CA7F0E3C-BAA0-4543-BAE6-1D40CD94F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9485" y="3319270"/>
              <a:ext cx="1603849" cy="590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available but not used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F207FB2-37D7-410B-8450-55FAD7AFBE08}"/>
              </a:ext>
            </a:extLst>
          </p:cNvPr>
          <p:cNvGrpSpPr/>
          <p:nvPr/>
        </p:nvGrpSpPr>
        <p:grpSpPr>
          <a:xfrm>
            <a:off x="6308065" y="1723029"/>
            <a:ext cx="4592627" cy="2538364"/>
            <a:chOff x="7180262" y="1455737"/>
            <a:chExt cx="4592627" cy="2538364"/>
          </a:xfrm>
        </p:grpSpPr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65761FB7-8551-46B5-86B5-B57731925C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0262" y="1455737"/>
              <a:ext cx="4592627" cy="2447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4163" indent="-284163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687388" indent="-230188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0"/>
                <a:buNone/>
                <a:tabLst/>
                <a:defRPr/>
              </a:pPr>
              <a:r>
                <a: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TCP sending behavior (rate):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roughly:</a:t>
              </a:r>
              <a:r>
                <a: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send </a:t>
              </a:r>
              <a:r>
                <a:rPr kumimoji="0" lang="en-US" sz="2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ＭＳ Ｐゴシック" charset="0"/>
                  <a:cs typeface="+mn-cs"/>
                </a:rPr>
                <a:t>cwnd</a:t>
              </a:r>
              <a:r>
                <a: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bytes, wait RTT for ACKs, then send more bytes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E9D6F26-ABCA-4EE2-8179-E355B26E084C}"/>
                </a:ext>
              </a:extLst>
            </p:cNvPr>
            <p:cNvGrpSpPr/>
            <p:nvPr/>
          </p:nvGrpSpPr>
          <p:grpSpPr>
            <a:xfrm>
              <a:off x="7513131" y="3110983"/>
              <a:ext cx="3751561" cy="883118"/>
              <a:chOff x="6839655" y="3035314"/>
              <a:chExt cx="3751561" cy="8831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DDACCC0-90D2-49B4-9262-381463482DA1}"/>
                  </a:ext>
                </a:extLst>
              </p:cNvPr>
              <p:cNvSpPr/>
              <p:nvPr/>
            </p:nvSpPr>
            <p:spPr>
              <a:xfrm>
                <a:off x="6839655" y="3035314"/>
                <a:ext cx="3751561" cy="8831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30FBC970-7C4B-4850-A6A9-77956B70B28F}"/>
                  </a:ext>
                </a:extLst>
              </p:cNvPr>
              <p:cNvGrpSpPr/>
              <p:nvPr/>
            </p:nvGrpSpPr>
            <p:grpSpPr>
              <a:xfrm>
                <a:off x="6869571" y="3107218"/>
                <a:ext cx="3634909" cy="811214"/>
                <a:chOff x="6694950" y="3614743"/>
                <a:chExt cx="3634909" cy="811214"/>
              </a:xfrm>
            </p:grpSpPr>
            <p:sp>
              <p:nvSpPr>
                <p:cNvPr id="81" name="Text Box 79">
                  <a:extLst>
                    <a:ext uri="{FF2B5EF4-FFF2-40B4-BE49-F238E27FC236}">
                      <a16:creationId xmlns:a16="http://schemas.microsoft.com/office/drawing/2014/main" id="{CBFDF1A5-2AF7-4BF7-A23E-24E45D0101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94950" y="3723809"/>
                  <a:ext cx="1390637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rPr>
                    <a:t>TCP rate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82" name="Group 82">
                  <a:extLst>
                    <a:ext uri="{FF2B5EF4-FFF2-40B4-BE49-F238E27FC236}">
                      <a16:creationId xmlns:a16="http://schemas.microsoft.com/office/drawing/2014/main" id="{DD8BBE49-5B01-4D67-B85E-5271DC0F60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748588" y="3776663"/>
                  <a:ext cx="931863" cy="441325"/>
                  <a:chOff x="4214" y="2517"/>
                  <a:chExt cx="587" cy="278"/>
                </a:xfrm>
              </p:grpSpPr>
              <p:sp>
                <p:nvSpPr>
                  <p:cNvPr id="88" name="Text Box 80">
                    <a:extLst>
                      <a:ext uri="{FF2B5EF4-FFF2-40B4-BE49-F238E27FC236}">
                        <a16:creationId xmlns:a16="http://schemas.microsoft.com/office/drawing/2014/main" id="{DD283EAC-6E8B-42BB-9E74-FA69CF05D27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16" y="2517"/>
                    <a:ext cx="585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ＭＳ Ｐゴシック" charset="0"/>
                        <a:cs typeface="+mn-cs"/>
                      </a:rPr>
                      <a:t>~</a:t>
                    </a:r>
                  </a:p>
                </p:txBody>
              </p:sp>
              <p:sp>
                <p:nvSpPr>
                  <p:cNvPr id="89" name="Text Box 81">
                    <a:extLst>
                      <a:ext uri="{FF2B5EF4-FFF2-40B4-BE49-F238E27FC236}">
                        <a16:creationId xmlns:a16="http://schemas.microsoft.com/office/drawing/2014/main" id="{1FEA4FEC-A95B-4B26-BB0E-A7A1708CE6D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14" y="2564"/>
                    <a:ext cx="585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ＭＳ Ｐゴシック" charset="0"/>
                        <a:cs typeface="+mn-cs"/>
                      </a:rPr>
                      <a:t>~</a:t>
                    </a:r>
                  </a:p>
                </p:txBody>
              </p:sp>
            </p:grpSp>
            <p:grpSp>
              <p:nvGrpSpPr>
                <p:cNvPr id="83" name="Group 86">
                  <a:extLst>
                    <a:ext uri="{FF2B5EF4-FFF2-40B4-BE49-F238E27FC236}">
                      <a16:creationId xmlns:a16="http://schemas.microsoft.com/office/drawing/2014/main" id="{68D3CDF2-12CD-4CD8-9A5A-4ADE4194D50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20082" y="3614743"/>
                  <a:ext cx="922336" cy="811214"/>
                  <a:chOff x="4335" y="2509"/>
                  <a:chExt cx="581" cy="511"/>
                </a:xfrm>
              </p:grpSpPr>
              <p:sp>
                <p:nvSpPr>
                  <p:cNvPr id="85" name="Text Box 83">
                    <a:extLst>
                      <a:ext uri="{FF2B5EF4-FFF2-40B4-BE49-F238E27FC236}">
                        <a16:creationId xmlns:a16="http://schemas.microsoft.com/office/drawing/2014/main" id="{F66D5E82-FDF5-456B-A988-9178895A551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35" y="2509"/>
                    <a:ext cx="581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urier" pitchFamily="2" charset="0"/>
                        <a:ea typeface="ＭＳ Ｐゴシック" charset="0"/>
                        <a:cs typeface="+mn-cs"/>
                      </a:rPr>
                      <a:t>cwnd</a:t>
                    </a: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urier" pitchFamily="2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86" name="Text Box 84">
                    <a:extLst>
                      <a:ext uri="{FF2B5EF4-FFF2-40B4-BE49-F238E27FC236}">
                        <a16:creationId xmlns:a16="http://schemas.microsoft.com/office/drawing/2014/main" id="{8E61A6EF-54BD-40DC-82CB-55AD3448910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98" y="2729"/>
                    <a:ext cx="46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ＭＳ Ｐゴシック" charset="0"/>
                        <a:cs typeface="+mn-cs"/>
                      </a:rPr>
                      <a:t>RTT</a:t>
                    </a:r>
                  </a:p>
                </p:txBody>
              </p:sp>
              <p:sp>
                <p:nvSpPr>
                  <p:cNvPr id="87" name="Line 85">
                    <a:extLst>
                      <a:ext uri="{FF2B5EF4-FFF2-40B4-BE49-F238E27FC236}">
                        <a16:creationId xmlns:a16="http://schemas.microsoft.com/office/drawing/2014/main" id="{A0C6C80C-5E89-4CF3-B40C-AC494384D3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30" y="2763"/>
                    <a:ext cx="38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84" name="Text Box 87">
                  <a:extLst>
                    <a:ext uri="{FF2B5EF4-FFF2-40B4-BE49-F238E27FC236}">
                      <a16:creationId xmlns:a16="http://schemas.microsoft.com/office/drawing/2014/main" id="{AA208B47-520D-4EA6-8C92-B882D3E9F8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141713" y="3823464"/>
                  <a:ext cx="1188146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rPr>
                    <a:t>bytes/sec</a:t>
                  </a:r>
                </a:p>
              </p:txBody>
            </p:sp>
          </p:grp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CD181BA-377C-4B6B-9AB3-61EF7926B5A6}"/>
              </a:ext>
            </a:extLst>
          </p:cNvPr>
          <p:cNvGrpSpPr/>
          <p:nvPr/>
        </p:nvGrpSpPr>
        <p:grpSpPr>
          <a:xfrm>
            <a:off x="1454900" y="3141294"/>
            <a:ext cx="1660913" cy="1379180"/>
            <a:chOff x="2327097" y="2874002"/>
            <a:chExt cx="1660913" cy="1379180"/>
          </a:xfrm>
        </p:grpSpPr>
        <p:sp>
          <p:nvSpPr>
            <p:cNvPr id="91" name="Text Box 58">
              <a:extLst>
                <a:ext uri="{FF2B5EF4-FFF2-40B4-BE49-F238E27FC236}">
                  <a16:creationId xmlns:a16="http://schemas.microsoft.com/office/drawing/2014/main" id="{F40FA29A-C920-4A01-88CB-B7D24E5D5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7097" y="3412952"/>
              <a:ext cx="1660913" cy="840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sent,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bu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 not-yet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ACKed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(“</a:t>
              </a: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in-flight”)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B8188E6-04CE-4523-8D6F-D250EAFB3D53}"/>
                </a:ext>
              </a:extLst>
            </p:cNvPr>
            <p:cNvGrpSpPr/>
            <p:nvPr/>
          </p:nvGrpSpPr>
          <p:grpSpPr>
            <a:xfrm>
              <a:off x="2644060" y="2874002"/>
              <a:ext cx="1201888" cy="658131"/>
              <a:chOff x="2644060" y="2874003"/>
              <a:chExt cx="1201888" cy="635450"/>
            </a:xfrm>
          </p:grpSpPr>
          <p:sp>
            <p:nvSpPr>
              <p:cNvPr id="93" name="Line 51">
                <a:extLst>
                  <a:ext uri="{FF2B5EF4-FFF2-40B4-BE49-F238E27FC236}">
                    <a16:creationId xmlns:a16="http://schemas.microsoft.com/office/drawing/2014/main" id="{B90A9457-0B05-49ED-A03D-F9780F37D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4060" y="2874003"/>
                <a:ext cx="1201888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FF6512F-92CA-40D4-AAE8-22C223C82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0877" y="2898008"/>
                <a:ext cx="0" cy="611445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87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TCP: Determine sender rate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857D0FB-F552-45EE-AB7D-B873E99D8FD1}"/>
              </a:ext>
            </a:extLst>
          </p:cNvPr>
          <p:cNvSpPr txBox="1">
            <a:spLocks noChangeArrowheads="1"/>
          </p:cNvSpPr>
          <p:nvPr/>
        </p:nvSpPr>
        <p:spPr>
          <a:xfrm>
            <a:off x="381001" y="1523998"/>
            <a:ext cx="10783528" cy="49190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  <a:defRPr/>
            </a:pPr>
            <a:r>
              <a:rPr lang="en-US" sz="2400" b="1" dirty="0">
                <a:ea typeface="ＭＳ Ｐゴシック" charset="0"/>
              </a:rPr>
              <a:t>Loss event –</a:t>
            </a:r>
            <a:r>
              <a:rPr lang="en-US" sz="2400" dirty="0">
                <a:ea typeface="ＭＳ Ｐゴシック" charset="0"/>
              </a:rPr>
              <a:t> “timeout” or “receipt of three duplicate </a:t>
            </a:r>
            <a:r>
              <a:rPr lang="en-IN" sz="2400" dirty="0">
                <a:ea typeface="ＭＳ Ｐゴシック" charset="0"/>
              </a:rPr>
              <a:t>ACKs from the receiver”.</a:t>
            </a:r>
          </a:p>
          <a:p>
            <a:pPr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Too fast – congestion collapse</a:t>
            </a:r>
          </a:p>
          <a:p>
            <a:pPr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Too cautious and too slowly – under utilize the bandwidth</a:t>
            </a:r>
          </a:p>
          <a:p>
            <a:pPr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Send at a high rate without congesting the network</a:t>
            </a:r>
          </a:p>
          <a:p>
            <a:pPr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Guiding principles:</a:t>
            </a:r>
          </a:p>
          <a:p>
            <a:pPr lvl="1"/>
            <a:r>
              <a:rPr lang="en-US" sz="2000" b="1" i="1" u="none" strike="noStrike" baseline="0" dirty="0">
                <a:latin typeface="TimesLTPro-Italic"/>
              </a:rPr>
              <a:t>A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LTPro-Italic"/>
              </a:rPr>
              <a:t>lost segment </a:t>
            </a:r>
            <a:r>
              <a:rPr lang="en-US" sz="2000" b="1" i="1" u="none" strike="noStrike" baseline="0" dirty="0">
                <a:latin typeface="TimesLTPro-Italic"/>
              </a:rPr>
              <a:t>implies congestion, and hence, the TCP sender’s rate should be decreased when a segment is lost.</a:t>
            </a:r>
          </a:p>
          <a:p>
            <a:pPr lvl="1"/>
            <a:r>
              <a:rPr lang="en-US" sz="2000" b="1" i="1" u="none" strike="noStrike" baseline="0" dirty="0">
                <a:latin typeface="TimesLTPro-Italic"/>
              </a:rPr>
              <a:t>An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LTPro-Italic"/>
              </a:rPr>
              <a:t>acknowledged segment </a:t>
            </a:r>
            <a:r>
              <a:rPr lang="en-US" sz="2000" b="1" i="1" u="none" strike="noStrike" baseline="0" dirty="0">
                <a:latin typeface="TimesLTPro-Italic"/>
              </a:rPr>
              <a:t>indicates that the network is delivering the sender’s segments to the receiver, and hence, the sender’s rate can be increased when an ACK arrives for a previously unacknowledged segment.</a:t>
            </a:r>
          </a:p>
          <a:p>
            <a:pPr lvl="1"/>
            <a:r>
              <a:rPr lang="en-IN" sz="2000" b="1" i="1" dirty="0">
                <a:solidFill>
                  <a:srgbClr val="FF0000"/>
                </a:solidFill>
                <a:latin typeface="TimesLTPro-Italic"/>
              </a:rPr>
              <a:t>Bandwidth probing</a:t>
            </a:r>
            <a:r>
              <a:rPr lang="en-IN" sz="2000" b="1" i="0" u="none" strike="noStrike" baseline="0" dirty="0">
                <a:latin typeface="TimesLTPro-Roman"/>
              </a:rPr>
              <a:t>.</a:t>
            </a:r>
            <a:endParaRPr lang="en-US" sz="2000" b="1" i="1" u="none" strike="noStrike" baseline="0" dirty="0">
              <a:latin typeface="TimesLTPro-Italic"/>
              <a:ea typeface="ＭＳ Ｐゴシック" charset="0"/>
            </a:endParaRPr>
          </a:p>
          <a:p>
            <a:pPr>
              <a:buFont typeface="Wingdings" charset="2"/>
              <a:buChar char="§"/>
              <a:defRPr/>
            </a:pPr>
            <a:r>
              <a:rPr lang="en-IN" sz="2400" dirty="0">
                <a:ea typeface="ＭＳ Ｐゴシック" charset="0"/>
              </a:rPr>
              <a:t>TCP congestion-control algorithm</a:t>
            </a:r>
            <a:endParaRPr lang="en-US" sz="2400" dirty="0">
              <a:ea typeface="ＭＳ Ｐゴシック" charset="0"/>
            </a:endParaRPr>
          </a:p>
          <a:p>
            <a:pPr marL="0" indent="0">
              <a:buNone/>
              <a:defRPr/>
            </a:pPr>
            <a:r>
              <a:rPr lang="en-US" sz="2400" dirty="0">
                <a:latin typeface="TimesLTPro-Roman"/>
                <a:ea typeface="ＭＳ Ｐゴシック" charset="0"/>
              </a:rPr>
              <a:t>	</a:t>
            </a:r>
            <a:r>
              <a:rPr lang="en-US" sz="2400" b="1" dirty="0">
                <a:ea typeface="ＭＳ Ｐゴシック" charset="0"/>
              </a:rPr>
              <a:t>(1) slow start, (2) congestion avoidance</a:t>
            </a:r>
            <a:r>
              <a:rPr lang="en-US" sz="2400" dirty="0">
                <a:ea typeface="ＭＳ Ｐゴシック" charset="0"/>
              </a:rPr>
              <a:t>, and (3) fast recovery 	(recommended, but not required)</a:t>
            </a:r>
          </a:p>
          <a:p>
            <a:pPr>
              <a:buFont typeface="Wingdings" charset="2"/>
              <a:buChar char="§"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11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TCP congestion control: AIMD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734B3460-887B-4CF0-951F-ABD56CA19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27" y="1379426"/>
            <a:ext cx="102743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approach: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senders can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increase sending rate until packet loss (congestion) occurs, then decrease sending rate on loss event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2880B7AE-0BAC-4E3F-9D78-BBB3B637C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6164" y="3989565"/>
            <a:ext cx="369511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AIMD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sawtooth behavior: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probing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for bandwidth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43921943-9B74-4A7A-8F4A-51CBE3125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902" y="3661919"/>
            <a:ext cx="68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CDFAA33C-16A2-46D0-BBC3-25FBBA7F4C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91752" y="5084319"/>
            <a:ext cx="169863" cy="169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" name="Line 20">
            <a:extLst>
              <a:ext uri="{FF2B5EF4-FFF2-40B4-BE49-F238E27FC236}">
                <a16:creationId xmlns:a16="http://schemas.microsoft.com/office/drawing/2014/main" id="{17340D4D-D5E9-42A2-B364-D38DF1FF14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2727" y="5073206"/>
            <a:ext cx="0" cy="642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" name="Line 21">
            <a:extLst>
              <a:ext uri="{FF2B5EF4-FFF2-40B4-BE49-F238E27FC236}">
                <a16:creationId xmlns:a16="http://schemas.microsoft.com/office/drawing/2014/main" id="{311473A9-9A86-4931-A2CA-D39C3E1807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1615" y="4757294"/>
            <a:ext cx="982662" cy="981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6" name="Line 22">
            <a:extLst>
              <a:ext uri="{FF2B5EF4-FFF2-40B4-BE49-F238E27FC236}">
                <a16:creationId xmlns:a16="http://schemas.microsoft.com/office/drawing/2014/main" id="{DEA67670-CB24-424A-B138-FAC541302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3165" y="4758881"/>
            <a:ext cx="0" cy="8016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7" name="Line 23">
            <a:extLst>
              <a:ext uri="{FF2B5EF4-FFF2-40B4-BE49-F238E27FC236}">
                <a16:creationId xmlns:a16="http://schemas.microsoft.com/office/drawing/2014/main" id="{2DC8195E-0AD9-46B1-B891-18603878D1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5227" y="5055744"/>
            <a:ext cx="525463" cy="523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8" name="Line 24">
            <a:extLst>
              <a:ext uri="{FF2B5EF4-FFF2-40B4-BE49-F238E27FC236}">
                <a16:creationId xmlns:a16="http://schemas.microsoft.com/office/drawing/2014/main" id="{4D8B19BC-1695-4393-9CB5-C36DCD2BD7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0690" y="5050981"/>
            <a:ext cx="0" cy="6889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" name="Line 25">
            <a:extLst>
              <a:ext uri="{FF2B5EF4-FFF2-40B4-BE49-F238E27FC236}">
                <a16:creationId xmlns:a16="http://schemas.microsoft.com/office/drawing/2014/main" id="{63625319-0B66-4B83-8E47-0D36BDC8B2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1803" y="4736656"/>
            <a:ext cx="969963" cy="981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Line 26">
            <a:extLst>
              <a:ext uri="{FF2B5EF4-FFF2-40B4-BE49-F238E27FC236}">
                <a16:creationId xmlns:a16="http://schemas.microsoft.com/office/drawing/2014/main" id="{C7F7542A-B32B-4D67-8F44-CA81C7490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7003" y="4736656"/>
            <a:ext cx="11113" cy="835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" name="Line 29">
            <a:extLst>
              <a:ext uri="{FF2B5EF4-FFF2-40B4-BE49-F238E27FC236}">
                <a16:creationId xmlns:a16="http://schemas.microsoft.com/office/drawing/2014/main" id="{6F1AACE1-C4F9-42C7-A041-06FAAF5FA7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1765" y="4900169"/>
            <a:ext cx="666750" cy="666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Line 30">
            <a:extLst>
              <a:ext uri="{FF2B5EF4-FFF2-40B4-BE49-F238E27FC236}">
                <a16:creationId xmlns:a16="http://schemas.microsoft.com/office/drawing/2014/main" id="{69A0F4C9-91D9-43E0-831B-EDEC414FF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8515" y="4885881"/>
            <a:ext cx="0" cy="7477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" name="Line 31">
            <a:extLst>
              <a:ext uri="{FF2B5EF4-FFF2-40B4-BE49-F238E27FC236}">
                <a16:creationId xmlns:a16="http://schemas.microsoft.com/office/drawing/2014/main" id="{BFE982A1-4584-4AC6-9ADE-514735E597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88990" y="4633469"/>
            <a:ext cx="876300" cy="1014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A64F4-32E5-4674-BEBA-5D590A879BEA}"/>
              </a:ext>
            </a:extLst>
          </p:cNvPr>
          <p:cNvGrpSpPr/>
          <p:nvPr/>
        </p:nvGrpSpPr>
        <p:grpSpPr>
          <a:xfrm>
            <a:off x="2933066" y="4141965"/>
            <a:ext cx="4602061" cy="2566366"/>
            <a:chOff x="4099903" y="3937000"/>
            <a:chExt cx="4602061" cy="2566366"/>
          </a:xfrm>
        </p:grpSpPr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AB9F4E33-704B-4E29-8292-C6CD6A6AA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117142" y="4919761"/>
              <a:ext cx="22733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TCP sender  Sending rate</a:t>
              </a:r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5513072B-DAA5-4B11-9946-729B9A98A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589" y="6176341"/>
              <a:ext cx="4143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73BB4533-1E42-45A9-AF1F-53F3FF2277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6600" y="4203700"/>
              <a:ext cx="877" cy="19742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Text Box 40">
              <a:extLst>
                <a:ext uri="{FF2B5EF4-FFF2-40B4-BE49-F238E27FC236}">
                  <a16:creationId xmlns:a16="http://schemas.microsoft.com/office/drawing/2014/main" id="{35C864BC-94AB-4BBA-B4B4-4A6138DA5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5452" y="6166816"/>
              <a:ext cx="5762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8613FC-2CFF-410F-92A7-FC59BE2ADC17}"/>
              </a:ext>
            </a:extLst>
          </p:cNvPr>
          <p:cNvGrpSpPr/>
          <p:nvPr/>
        </p:nvGrpSpPr>
        <p:grpSpPr>
          <a:xfrm>
            <a:off x="458763" y="2033765"/>
            <a:ext cx="5054600" cy="1905000"/>
            <a:chOff x="0" y="4533900"/>
            <a:chExt cx="4762500" cy="1905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85A179-01D5-4567-BBA6-64074391A94C}"/>
                </a:ext>
              </a:extLst>
            </p:cNvPr>
            <p:cNvSpPr/>
            <p:nvPr/>
          </p:nvSpPr>
          <p:spPr>
            <a:xfrm>
              <a:off x="406846" y="4737100"/>
              <a:ext cx="4334880" cy="14351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CB08EB8A-829F-4191-AAA2-4782CBB07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991100"/>
              <a:ext cx="4762500" cy="144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457200" marR="0" lvl="1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increase sending rate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charset="0"/>
                  <a:ea typeface="ＭＳ Ｐゴシック" charset="0"/>
                  <a:cs typeface="+mn-cs"/>
                </a:rPr>
                <a:t>by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 maximum segment size every RTT until loss detected</a:t>
              </a:r>
              <a:endPara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C69C7591-FC44-44E9-8AA7-3BE09AA57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" y="4533900"/>
              <a:ext cx="2667000" cy="444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1" u="sng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dditive </a:t>
              </a:r>
              <a:r>
                <a:rPr kumimoji="0" lang="en-US" sz="2400" b="0" i="1" u="sng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ncrease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A72F7F-AEA7-46DD-89AE-9F49FFFE5DE6}"/>
              </a:ext>
            </a:extLst>
          </p:cNvPr>
          <p:cNvGrpSpPr/>
          <p:nvPr/>
        </p:nvGrpSpPr>
        <p:grpSpPr>
          <a:xfrm>
            <a:off x="5500663" y="2084565"/>
            <a:ext cx="4749800" cy="1422400"/>
            <a:chOff x="38100" y="4533900"/>
            <a:chExt cx="4749800" cy="1422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F0B8FE-DB95-4041-A6CD-2B9C43254775}"/>
                </a:ext>
              </a:extLst>
            </p:cNvPr>
            <p:cNvSpPr/>
            <p:nvPr/>
          </p:nvSpPr>
          <p:spPr>
            <a:xfrm>
              <a:off x="342900" y="4686300"/>
              <a:ext cx="4267200" cy="127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9D48C75C-15E8-4271-ACC5-97B2795B1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" y="4991100"/>
              <a:ext cx="4749800" cy="825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457200" marR="0" lvl="1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cut sending rate in half at each loss event</a:t>
              </a:r>
              <a:endPara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Char char="v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FBDD6D68-4737-49BF-93CB-D44337477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" y="4533900"/>
              <a:ext cx="3746500" cy="444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1" u="sng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M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ultiplicative </a:t>
              </a:r>
              <a:r>
                <a:rPr kumimoji="0" lang="en-US" sz="2400" b="0" i="1" u="sng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ecrease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4650F8-BE3F-49C3-85B3-1EC7397E9029}"/>
              </a:ext>
            </a:extLst>
          </p:cNvPr>
          <p:cNvGrpSpPr/>
          <p:nvPr/>
        </p:nvGrpSpPr>
        <p:grpSpPr>
          <a:xfrm>
            <a:off x="3446506" y="3672065"/>
            <a:ext cx="3599234" cy="1591283"/>
            <a:chOff x="3965643" y="3797300"/>
            <a:chExt cx="3599234" cy="159128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15FCE4E-2128-48E0-9844-DF06CECA8D3A}"/>
                </a:ext>
              </a:extLst>
            </p:cNvPr>
            <p:cNvGrpSpPr/>
            <p:nvPr/>
          </p:nvGrpSpPr>
          <p:grpSpPr>
            <a:xfrm>
              <a:off x="3965643" y="4159386"/>
              <a:ext cx="3599234" cy="1229197"/>
              <a:chOff x="3965643" y="4159386"/>
              <a:chExt cx="3599234" cy="1229197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39D3449-9B7C-4133-BDCE-2E4DB780F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2128" y="4163438"/>
                <a:ext cx="0" cy="1056262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BF896D8-0DD4-42DC-82B2-A1B3ABD1C3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128" y="4163438"/>
                <a:ext cx="0" cy="1221362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C33E6B9-F088-4958-B996-389390A5C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5630" y="4163438"/>
                <a:ext cx="0" cy="1225145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11AA447-275C-4B30-929C-98BCC64BC7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4941" y="4171542"/>
                <a:ext cx="0" cy="1204339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3C7B0C5-FCD1-48DA-9910-5F39C9D6D1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4500" y="4165056"/>
                <a:ext cx="0" cy="119380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C91BDE5-E226-42D7-93F5-4AD2A60E26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743" y="4159386"/>
                <a:ext cx="0" cy="110652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0A953C5-A56F-4F33-8AFA-AAC0DCCC6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5643" y="4162357"/>
                <a:ext cx="3599234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C3EDEF3-68B5-4C7E-BB65-4FDD85653861}"/>
                </a:ext>
              </a:extLst>
            </p:cNvPr>
            <p:cNvCxnSpPr/>
            <p:nvPr/>
          </p:nvCxnSpPr>
          <p:spPr>
            <a:xfrm>
              <a:off x="5651500" y="3797300"/>
              <a:ext cx="0" cy="381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88D1E69-2C0C-4BF6-91A9-183D32C0BAA0}"/>
              </a:ext>
            </a:extLst>
          </p:cNvPr>
          <p:cNvGrpSpPr/>
          <p:nvPr/>
        </p:nvGrpSpPr>
        <p:grpSpPr>
          <a:xfrm>
            <a:off x="3602013" y="3510140"/>
            <a:ext cx="3819526" cy="1695450"/>
            <a:chOff x="4108450" y="3622675"/>
            <a:chExt cx="3819526" cy="169545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AA775F1-31D1-4ACD-A5B9-E3886CE2A1FF}"/>
                </a:ext>
              </a:extLst>
            </p:cNvPr>
            <p:cNvGrpSpPr/>
            <p:nvPr/>
          </p:nvGrpSpPr>
          <p:grpSpPr>
            <a:xfrm>
              <a:off x="4108450" y="3975100"/>
              <a:ext cx="3819526" cy="1343025"/>
              <a:chOff x="4108450" y="3975100"/>
              <a:chExt cx="3819526" cy="1343025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0BDD652-ACE3-4D26-A40A-17C9E9FBF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5350" y="3981450"/>
                <a:ext cx="679450" cy="1254125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1C1DB35-12CC-41EE-91AA-6CF4D01F6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3975100"/>
                <a:ext cx="3816350" cy="133985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3BCE325-0F43-4491-89B9-11D2B706A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0475" y="3978275"/>
                <a:ext cx="2854325" cy="1298575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A0A87E7-FD29-4D80-A354-FEC3E11F73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7050" y="3984625"/>
                <a:ext cx="2320926" cy="133350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B69A392-CDF8-4177-A17B-A86338D0D5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5900" y="3984625"/>
                <a:ext cx="1358900" cy="119380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EF43532-5DBD-4AFF-A609-E8632F82FD4B}"/>
                </a:ext>
              </a:extLst>
            </p:cNvPr>
            <p:cNvCxnSpPr/>
            <p:nvPr/>
          </p:nvCxnSpPr>
          <p:spPr>
            <a:xfrm flipV="1">
              <a:off x="7921625" y="3622675"/>
              <a:ext cx="0" cy="3587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7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60017" y="656070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Multiplexing and Demultiplexing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12</a:t>
            </a:fld>
            <a:endParaRPr lang="en-IN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9604374-DD21-4E92-B792-4794F86F4569}"/>
              </a:ext>
            </a:extLst>
          </p:cNvPr>
          <p:cNvSpPr/>
          <p:nvPr/>
        </p:nvSpPr>
        <p:spPr>
          <a:xfrm>
            <a:off x="379168" y="250426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FF31B2D8-8926-4248-950B-4C50D5602501}"/>
              </a:ext>
            </a:extLst>
          </p:cNvPr>
          <p:cNvSpPr/>
          <p:nvPr/>
        </p:nvSpPr>
        <p:spPr>
          <a:xfrm>
            <a:off x="4944218" y="3252708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69252D2-921D-4F0A-A5E3-2969F91697AB}"/>
              </a:ext>
            </a:extLst>
          </p:cNvPr>
          <p:cNvGrpSpPr/>
          <p:nvPr/>
        </p:nvGrpSpPr>
        <p:grpSpPr>
          <a:xfrm>
            <a:off x="141514" y="1404089"/>
            <a:ext cx="11908971" cy="4739615"/>
            <a:chOff x="2511281" y="3262667"/>
            <a:chExt cx="7770812" cy="3121540"/>
          </a:xfrm>
        </p:grpSpPr>
        <p:sp>
          <p:nvSpPr>
            <p:cNvPr id="233" name="Freeform 157">
              <a:extLst>
                <a:ext uri="{FF2B5EF4-FFF2-40B4-BE49-F238E27FC236}">
                  <a16:creationId xmlns:a16="http://schemas.microsoft.com/office/drawing/2014/main" id="{3C9D0E07-8078-44B0-973F-F79389849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Rectangle 23">
              <a:extLst>
                <a:ext uri="{FF2B5EF4-FFF2-40B4-BE49-F238E27FC236}">
                  <a16:creationId xmlns:a16="http://schemas.microsoft.com/office/drawing/2014/main" id="{06A0B3CE-600A-4A3B-BECD-3673F535A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5" name="Rectangle 24">
              <a:extLst>
                <a:ext uri="{FF2B5EF4-FFF2-40B4-BE49-F238E27FC236}">
                  <a16:creationId xmlns:a16="http://schemas.microsoft.com/office/drawing/2014/main" id="{80D86DEC-25E4-48A9-8B69-CC64589B5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Line 25">
              <a:extLst>
                <a:ext uri="{FF2B5EF4-FFF2-40B4-BE49-F238E27FC236}">
                  <a16:creationId xmlns:a16="http://schemas.microsoft.com/office/drawing/2014/main" id="{4E75BD8A-AC5C-4723-89E9-63AB10BBF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Text Box 26">
              <a:extLst>
                <a:ext uri="{FF2B5EF4-FFF2-40B4-BE49-F238E27FC236}">
                  <a16:creationId xmlns:a16="http://schemas.microsoft.com/office/drawing/2014/main" id="{A55A0047-9328-4572-B890-41C62BB59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238" name="Line 27">
              <a:extLst>
                <a:ext uri="{FF2B5EF4-FFF2-40B4-BE49-F238E27FC236}">
                  <a16:creationId xmlns:a16="http://schemas.microsoft.com/office/drawing/2014/main" id="{1BAEAA0C-FA5D-42D2-9479-A12660DBD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Text Box 26">
              <a:extLst>
                <a:ext uri="{FF2B5EF4-FFF2-40B4-BE49-F238E27FC236}">
                  <a16:creationId xmlns:a16="http://schemas.microsoft.com/office/drawing/2014/main" id="{47C6C59E-3D39-4BE9-8D83-2603480EC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240" name="Text Box 26">
              <a:extLst>
                <a:ext uri="{FF2B5EF4-FFF2-40B4-BE49-F238E27FC236}">
                  <a16:creationId xmlns:a16="http://schemas.microsoft.com/office/drawing/2014/main" id="{85225331-2985-4107-A822-779EDF1D3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241" name="Text Box 26">
              <a:extLst>
                <a:ext uri="{FF2B5EF4-FFF2-40B4-BE49-F238E27FC236}">
                  <a16:creationId xmlns:a16="http://schemas.microsoft.com/office/drawing/2014/main" id="{431A0164-A28E-43F1-AC66-C185815F3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242" name="Line 27">
              <a:extLst>
                <a:ext uri="{FF2B5EF4-FFF2-40B4-BE49-F238E27FC236}">
                  <a16:creationId xmlns:a16="http://schemas.microsoft.com/office/drawing/2014/main" id="{9C887A0E-D595-4F0B-95BA-61868F851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Line 27">
              <a:extLst>
                <a:ext uri="{FF2B5EF4-FFF2-40B4-BE49-F238E27FC236}">
                  <a16:creationId xmlns:a16="http://schemas.microsoft.com/office/drawing/2014/main" id="{77CBD56A-FC08-45E0-9022-BE714241D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23">
              <a:extLst>
                <a:ext uri="{FF2B5EF4-FFF2-40B4-BE49-F238E27FC236}">
                  <a16:creationId xmlns:a16="http://schemas.microsoft.com/office/drawing/2014/main" id="{142B8D85-1526-40C3-86D5-0EE20ADFC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5" name="Rectangle 24">
              <a:extLst>
                <a:ext uri="{FF2B5EF4-FFF2-40B4-BE49-F238E27FC236}">
                  <a16:creationId xmlns:a16="http://schemas.microsoft.com/office/drawing/2014/main" id="{B0D7A7B8-7EDA-4D33-86C8-DF5FEE2F5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Line 25">
              <a:extLst>
                <a:ext uri="{FF2B5EF4-FFF2-40B4-BE49-F238E27FC236}">
                  <a16:creationId xmlns:a16="http://schemas.microsoft.com/office/drawing/2014/main" id="{0032D2DE-BBCA-494B-989D-A15DC98039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7" name="Text Box 26">
              <a:extLst>
                <a:ext uri="{FF2B5EF4-FFF2-40B4-BE49-F238E27FC236}">
                  <a16:creationId xmlns:a16="http://schemas.microsoft.com/office/drawing/2014/main" id="{FDCC60BB-D96E-45F6-80D2-85CE1E8C4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248" name="Line 27">
              <a:extLst>
                <a:ext uri="{FF2B5EF4-FFF2-40B4-BE49-F238E27FC236}">
                  <a16:creationId xmlns:a16="http://schemas.microsoft.com/office/drawing/2014/main" id="{41BA88FB-7102-4D41-BB4D-192A319E5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Line 28">
              <a:extLst>
                <a:ext uri="{FF2B5EF4-FFF2-40B4-BE49-F238E27FC236}">
                  <a16:creationId xmlns:a16="http://schemas.microsoft.com/office/drawing/2014/main" id="{FCD2EC85-A82C-4EE6-AA4A-89CAA5742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Line 29">
              <a:extLst>
                <a:ext uri="{FF2B5EF4-FFF2-40B4-BE49-F238E27FC236}">
                  <a16:creationId xmlns:a16="http://schemas.microsoft.com/office/drawing/2014/main" id="{A0344EBC-C1C1-43AD-A2C2-3FD7E0916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Text Box 26">
              <a:extLst>
                <a:ext uri="{FF2B5EF4-FFF2-40B4-BE49-F238E27FC236}">
                  <a16:creationId xmlns:a16="http://schemas.microsoft.com/office/drawing/2014/main" id="{440EF03A-2CB8-4D3A-A3B1-9C76F69D1C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252" name="Text Box 26">
              <a:extLst>
                <a:ext uri="{FF2B5EF4-FFF2-40B4-BE49-F238E27FC236}">
                  <a16:creationId xmlns:a16="http://schemas.microsoft.com/office/drawing/2014/main" id="{F9B6F9B4-6232-4273-943B-80C59AF49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253" name="Text Box 26">
              <a:extLst>
                <a:ext uri="{FF2B5EF4-FFF2-40B4-BE49-F238E27FC236}">
                  <a16:creationId xmlns:a16="http://schemas.microsoft.com/office/drawing/2014/main" id="{D3E3DDD7-6DDB-4733-9247-DEBCFB19F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254" name="Text Box 26">
              <a:extLst>
                <a:ext uri="{FF2B5EF4-FFF2-40B4-BE49-F238E27FC236}">
                  <a16:creationId xmlns:a16="http://schemas.microsoft.com/office/drawing/2014/main" id="{69921976-FE2F-4E26-B044-D0CAB320D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255" name="Freeform 103">
              <a:extLst>
                <a:ext uri="{FF2B5EF4-FFF2-40B4-BE49-F238E27FC236}">
                  <a16:creationId xmlns:a16="http://schemas.microsoft.com/office/drawing/2014/main" id="{E87D07B5-87B6-4D88-9193-20B23B638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Freeform 70">
              <a:extLst>
                <a:ext uri="{FF2B5EF4-FFF2-40B4-BE49-F238E27FC236}">
                  <a16:creationId xmlns:a16="http://schemas.microsoft.com/office/drawing/2014/main" id="{15BA8296-855A-44A7-A47A-15AAA29F6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Rectangle 23">
              <a:extLst>
                <a:ext uri="{FF2B5EF4-FFF2-40B4-BE49-F238E27FC236}">
                  <a16:creationId xmlns:a16="http://schemas.microsoft.com/office/drawing/2014/main" id="{1F595723-EECE-4670-A93C-6915C7C68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24">
              <a:extLst>
                <a:ext uri="{FF2B5EF4-FFF2-40B4-BE49-F238E27FC236}">
                  <a16:creationId xmlns:a16="http://schemas.microsoft.com/office/drawing/2014/main" id="{35B0F8E3-25C3-4B0B-AC64-2519B0D06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Line 25">
              <a:extLst>
                <a:ext uri="{FF2B5EF4-FFF2-40B4-BE49-F238E27FC236}">
                  <a16:creationId xmlns:a16="http://schemas.microsoft.com/office/drawing/2014/main" id="{A1568133-8062-4F15-B217-D7C038166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Text Box 26">
              <a:extLst>
                <a:ext uri="{FF2B5EF4-FFF2-40B4-BE49-F238E27FC236}">
                  <a16:creationId xmlns:a16="http://schemas.microsoft.com/office/drawing/2014/main" id="{4D85BEB4-E4E2-47E2-BFBE-F0EB288F9E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261" name="Line 27">
              <a:extLst>
                <a:ext uri="{FF2B5EF4-FFF2-40B4-BE49-F238E27FC236}">
                  <a16:creationId xmlns:a16="http://schemas.microsoft.com/office/drawing/2014/main" id="{EB5C412E-8862-44F0-A67D-A946B70D5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2" name="Line 28">
              <a:extLst>
                <a:ext uri="{FF2B5EF4-FFF2-40B4-BE49-F238E27FC236}">
                  <a16:creationId xmlns:a16="http://schemas.microsoft.com/office/drawing/2014/main" id="{CE98F1F2-35BB-4DE0-BAEF-2DCA0D0F4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Line 29">
              <a:extLst>
                <a:ext uri="{FF2B5EF4-FFF2-40B4-BE49-F238E27FC236}">
                  <a16:creationId xmlns:a16="http://schemas.microsoft.com/office/drawing/2014/main" id="{199BE831-4281-4E41-96FA-6CFE75590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Text Box 26">
              <a:extLst>
                <a:ext uri="{FF2B5EF4-FFF2-40B4-BE49-F238E27FC236}">
                  <a16:creationId xmlns:a16="http://schemas.microsoft.com/office/drawing/2014/main" id="{47551F20-BE87-4330-8C2A-A55DF33FD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265" name="Text Box 26">
              <a:extLst>
                <a:ext uri="{FF2B5EF4-FFF2-40B4-BE49-F238E27FC236}">
                  <a16:creationId xmlns:a16="http://schemas.microsoft.com/office/drawing/2014/main" id="{DC8D81BF-D553-435D-B7F2-3A47B4FA5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266" name="Text Box 26">
              <a:extLst>
                <a:ext uri="{FF2B5EF4-FFF2-40B4-BE49-F238E27FC236}">
                  <a16:creationId xmlns:a16="http://schemas.microsoft.com/office/drawing/2014/main" id="{1E123274-DE45-4045-A0C2-65BA3B6F8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267" name="Text Box 26">
              <a:extLst>
                <a:ext uri="{FF2B5EF4-FFF2-40B4-BE49-F238E27FC236}">
                  <a16:creationId xmlns:a16="http://schemas.microsoft.com/office/drawing/2014/main" id="{4F559858-FE9A-4A88-B699-24AA9EA66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68" name="Group 179">
              <a:extLst>
                <a:ext uri="{FF2B5EF4-FFF2-40B4-BE49-F238E27FC236}">
                  <a16:creationId xmlns:a16="http://schemas.microsoft.com/office/drawing/2014/main" id="{1A4BB5B7-172C-46E3-B038-B9928F0937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312" name="Picture 180" descr="desktop_computer_stylized_medium">
                <a:extLst>
                  <a:ext uri="{FF2B5EF4-FFF2-40B4-BE49-F238E27FC236}">
                    <a16:creationId xmlns:a16="http://schemas.microsoft.com/office/drawing/2014/main" id="{3FE74BEA-62AB-4982-AE1D-4D856327A3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3" name="Freeform 181">
                <a:extLst>
                  <a:ext uri="{FF2B5EF4-FFF2-40B4-BE49-F238E27FC236}">
                    <a16:creationId xmlns:a16="http://schemas.microsoft.com/office/drawing/2014/main" id="{207EFB3F-F216-40E5-8727-48E602CDDF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69" name="Group 182">
              <a:extLst>
                <a:ext uri="{FF2B5EF4-FFF2-40B4-BE49-F238E27FC236}">
                  <a16:creationId xmlns:a16="http://schemas.microsoft.com/office/drawing/2014/main" id="{ED85A855-3024-4103-BA87-C43C1D23E09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310" name="Picture 183" descr="desktop_computer_stylized_medium">
                <a:extLst>
                  <a:ext uri="{FF2B5EF4-FFF2-40B4-BE49-F238E27FC236}">
                    <a16:creationId xmlns:a16="http://schemas.microsoft.com/office/drawing/2014/main" id="{E49C8CD3-37D7-48E8-B17B-31E3CAAA1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1" name="Freeform 184">
                <a:extLst>
                  <a:ext uri="{FF2B5EF4-FFF2-40B4-BE49-F238E27FC236}">
                    <a16:creationId xmlns:a16="http://schemas.microsoft.com/office/drawing/2014/main" id="{E629FFCE-6543-41D6-8B56-AEC00C118EB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70" name="Group 185">
              <a:extLst>
                <a:ext uri="{FF2B5EF4-FFF2-40B4-BE49-F238E27FC236}">
                  <a16:creationId xmlns:a16="http://schemas.microsoft.com/office/drawing/2014/main" id="{4C3B3931-7394-4101-86B0-0CDB172F3C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278" name="Freeform 186">
                <a:extLst>
                  <a:ext uri="{FF2B5EF4-FFF2-40B4-BE49-F238E27FC236}">
                    <a16:creationId xmlns:a16="http://schemas.microsoft.com/office/drawing/2014/main" id="{B6410499-0834-4E51-AD1A-F125F4038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9" name="Rectangle 187">
                <a:extLst>
                  <a:ext uri="{FF2B5EF4-FFF2-40B4-BE49-F238E27FC236}">
                    <a16:creationId xmlns:a16="http://schemas.microsoft.com/office/drawing/2014/main" id="{01751136-4F51-4543-8DBD-8DB6D7EC3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80" name="Freeform 188">
                <a:extLst>
                  <a:ext uri="{FF2B5EF4-FFF2-40B4-BE49-F238E27FC236}">
                    <a16:creationId xmlns:a16="http://schemas.microsoft.com/office/drawing/2014/main" id="{1E32D38D-A898-4283-8D10-DF2F89663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1" name="Freeform 189">
                <a:extLst>
                  <a:ext uri="{FF2B5EF4-FFF2-40B4-BE49-F238E27FC236}">
                    <a16:creationId xmlns:a16="http://schemas.microsoft.com/office/drawing/2014/main" id="{0E9CF64C-95F2-4DFB-BAEA-21F182DC2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2" name="Rectangle 190">
                <a:extLst>
                  <a:ext uri="{FF2B5EF4-FFF2-40B4-BE49-F238E27FC236}">
                    <a16:creationId xmlns:a16="http://schemas.microsoft.com/office/drawing/2014/main" id="{A7E6DE06-4674-4613-9183-9B8BDC2F5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83" name="Group 191">
                <a:extLst>
                  <a:ext uri="{FF2B5EF4-FFF2-40B4-BE49-F238E27FC236}">
                    <a16:creationId xmlns:a16="http://schemas.microsoft.com/office/drawing/2014/main" id="{00A8C152-01BC-44B2-91E8-816698EEDD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8" name="AutoShape 192">
                  <a:extLst>
                    <a:ext uri="{FF2B5EF4-FFF2-40B4-BE49-F238E27FC236}">
                      <a16:creationId xmlns:a16="http://schemas.microsoft.com/office/drawing/2014/main" id="{5CB6224F-21D4-4CCF-BEA1-8873DA0C5A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9" name="AutoShape 193">
                  <a:extLst>
                    <a:ext uri="{FF2B5EF4-FFF2-40B4-BE49-F238E27FC236}">
                      <a16:creationId xmlns:a16="http://schemas.microsoft.com/office/drawing/2014/main" id="{15870788-49CB-4759-A03F-30985086D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84" name="Rectangle 194">
                <a:extLst>
                  <a:ext uri="{FF2B5EF4-FFF2-40B4-BE49-F238E27FC236}">
                    <a16:creationId xmlns:a16="http://schemas.microsoft.com/office/drawing/2014/main" id="{9B260AB8-BFF7-4F63-A009-942028D1E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85" name="Group 195">
                <a:extLst>
                  <a:ext uri="{FF2B5EF4-FFF2-40B4-BE49-F238E27FC236}">
                    <a16:creationId xmlns:a16="http://schemas.microsoft.com/office/drawing/2014/main" id="{96E45A6B-8114-4643-9E7F-69FAB2FABB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06" name="AutoShape 196">
                  <a:extLst>
                    <a:ext uri="{FF2B5EF4-FFF2-40B4-BE49-F238E27FC236}">
                      <a16:creationId xmlns:a16="http://schemas.microsoft.com/office/drawing/2014/main" id="{682CA0BB-436F-4DF0-BF2E-83E4ECFF2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7" name="AutoShape 197">
                  <a:extLst>
                    <a:ext uri="{FF2B5EF4-FFF2-40B4-BE49-F238E27FC236}">
                      <a16:creationId xmlns:a16="http://schemas.microsoft.com/office/drawing/2014/main" id="{4F3B1461-53E4-4561-A9A6-7AE46DFFB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86" name="Rectangle 198">
                <a:extLst>
                  <a:ext uri="{FF2B5EF4-FFF2-40B4-BE49-F238E27FC236}">
                    <a16:creationId xmlns:a16="http://schemas.microsoft.com/office/drawing/2014/main" id="{957E2AA4-935A-4A0C-BB65-1B421545F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87" name="Rectangle 199">
                <a:extLst>
                  <a:ext uri="{FF2B5EF4-FFF2-40B4-BE49-F238E27FC236}">
                    <a16:creationId xmlns:a16="http://schemas.microsoft.com/office/drawing/2014/main" id="{1369B5CD-258B-4DD2-B5A8-C10520FD9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88" name="Group 200">
                <a:extLst>
                  <a:ext uri="{FF2B5EF4-FFF2-40B4-BE49-F238E27FC236}">
                    <a16:creationId xmlns:a16="http://schemas.microsoft.com/office/drawing/2014/main" id="{B0DACB43-F397-422E-9BF2-FC86BCA3E8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04" name="AutoShape 201">
                  <a:extLst>
                    <a:ext uri="{FF2B5EF4-FFF2-40B4-BE49-F238E27FC236}">
                      <a16:creationId xmlns:a16="http://schemas.microsoft.com/office/drawing/2014/main" id="{F4BD9082-7C38-4030-BD0D-32E0F3FFD1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5" name="AutoShape 202">
                  <a:extLst>
                    <a:ext uri="{FF2B5EF4-FFF2-40B4-BE49-F238E27FC236}">
                      <a16:creationId xmlns:a16="http://schemas.microsoft.com/office/drawing/2014/main" id="{00BC4477-3B60-4CD1-9B4F-11ACAF687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89" name="Freeform 203">
                <a:extLst>
                  <a:ext uri="{FF2B5EF4-FFF2-40B4-BE49-F238E27FC236}">
                    <a16:creationId xmlns:a16="http://schemas.microsoft.com/office/drawing/2014/main" id="{F1A91D55-D099-472C-BF5B-C4A7CEBED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90" name="Group 204">
                <a:extLst>
                  <a:ext uri="{FF2B5EF4-FFF2-40B4-BE49-F238E27FC236}">
                    <a16:creationId xmlns:a16="http://schemas.microsoft.com/office/drawing/2014/main" id="{B46995D6-C699-4911-818A-63F9D46D0B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02" name="AutoShape 205">
                  <a:extLst>
                    <a:ext uri="{FF2B5EF4-FFF2-40B4-BE49-F238E27FC236}">
                      <a16:creationId xmlns:a16="http://schemas.microsoft.com/office/drawing/2014/main" id="{96F309F2-D2ED-4D84-9F92-51518635B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3" name="AutoShape 206">
                  <a:extLst>
                    <a:ext uri="{FF2B5EF4-FFF2-40B4-BE49-F238E27FC236}">
                      <a16:creationId xmlns:a16="http://schemas.microsoft.com/office/drawing/2014/main" id="{2E52AE69-2051-4D1C-9DE8-5150C50C5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91" name="Rectangle 207">
                <a:extLst>
                  <a:ext uri="{FF2B5EF4-FFF2-40B4-BE49-F238E27FC236}">
                    <a16:creationId xmlns:a16="http://schemas.microsoft.com/office/drawing/2014/main" id="{3C0426C8-91E3-4BC4-AF6F-7BBED0A02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2" name="Freeform 208">
                <a:extLst>
                  <a:ext uri="{FF2B5EF4-FFF2-40B4-BE49-F238E27FC236}">
                    <a16:creationId xmlns:a16="http://schemas.microsoft.com/office/drawing/2014/main" id="{3B8293BC-B09F-4264-845B-4C540070D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Freeform 209">
                <a:extLst>
                  <a:ext uri="{FF2B5EF4-FFF2-40B4-BE49-F238E27FC236}">
                    <a16:creationId xmlns:a16="http://schemas.microsoft.com/office/drawing/2014/main" id="{C92F3673-2061-4D7D-8A57-31FD50420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4" name="Oval 210">
                <a:extLst>
                  <a:ext uri="{FF2B5EF4-FFF2-40B4-BE49-F238E27FC236}">
                    <a16:creationId xmlns:a16="http://schemas.microsoft.com/office/drawing/2014/main" id="{093330C8-5ED6-4C8E-BB2B-75A1FE049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5" name="Freeform 211">
                <a:extLst>
                  <a:ext uri="{FF2B5EF4-FFF2-40B4-BE49-F238E27FC236}">
                    <a16:creationId xmlns:a16="http://schemas.microsoft.com/office/drawing/2014/main" id="{84A7857D-0DB9-4617-A6C0-49352052F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6" name="AutoShape 212">
                <a:extLst>
                  <a:ext uri="{FF2B5EF4-FFF2-40B4-BE49-F238E27FC236}">
                    <a16:creationId xmlns:a16="http://schemas.microsoft.com/office/drawing/2014/main" id="{9BA0F45B-8397-41E1-8DD6-0E89EC04D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7" name="AutoShape 213">
                <a:extLst>
                  <a:ext uri="{FF2B5EF4-FFF2-40B4-BE49-F238E27FC236}">
                    <a16:creationId xmlns:a16="http://schemas.microsoft.com/office/drawing/2014/main" id="{610ABB92-3FF0-4926-B257-A9D11C565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8" name="Oval 214">
                <a:extLst>
                  <a:ext uri="{FF2B5EF4-FFF2-40B4-BE49-F238E27FC236}">
                    <a16:creationId xmlns:a16="http://schemas.microsoft.com/office/drawing/2014/main" id="{166148B7-3799-4F2A-BBD3-94C706DC6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9" name="Oval 215">
                <a:extLst>
                  <a:ext uri="{FF2B5EF4-FFF2-40B4-BE49-F238E27FC236}">
                    <a16:creationId xmlns:a16="http://schemas.microsoft.com/office/drawing/2014/main" id="{2E88A13D-66BE-412D-A96B-8C3C80EB3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00" name="Oval 216">
                <a:extLst>
                  <a:ext uri="{FF2B5EF4-FFF2-40B4-BE49-F238E27FC236}">
                    <a16:creationId xmlns:a16="http://schemas.microsoft.com/office/drawing/2014/main" id="{02DDF537-A5C3-4723-BE0D-9586BB76E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1" name="Rectangle 217">
                <a:extLst>
                  <a:ext uri="{FF2B5EF4-FFF2-40B4-BE49-F238E27FC236}">
                    <a16:creationId xmlns:a16="http://schemas.microsoft.com/office/drawing/2014/main" id="{2E1FDA64-0168-4C8A-9E84-0F2C8F495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71" name="Picture 2" descr="Image result for firefox logo">
              <a:extLst>
                <a:ext uri="{FF2B5EF4-FFF2-40B4-BE49-F238E27FC236}">
                  <a16:creationId xmlns:a16="http://schemas.microsoft.com/office/drawing/2014/main" id="{20E79C8D-8AFA-42F3-A18F-1083D2757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E7066ED7-413F-41D5-A8D2-3E3C6C6BFAB3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server</a:t>
              </a:r>
            </a:p>
          </p:txBody>
        </p:sp>
        <p:pic>
          <p:nvPicPr>
            <p:cNvPr id="273" name="Picture 4" descr="Image result for apache web server logo">
              <a:extLst>
                <a:ext uri="{FF2B5EF4-FFF2-40B4-BE49-F238E27FC236}">
                  <a16:creationId xmlns:a16="http://schemas.microsoft.com/office/drawing/2014/main" id="{0125C05D-0434-49BD-8E6D-A295370A5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4" name="Picture 2" descr="Image result for firefox logo">
              <a:extLst>
                <a:ext uri="{FF2B5EF4-FFF2-40B4-BE49-F238E27FC236}">
                  <a16:creationId xmlns:a16="http://schemas.microsoft.com/office/drawing/2014/main" id="{75114A68-8610-403E-B90F-F54FA37E60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5" name="Picture 8" descr="Image result for skype logo">
              <a:extLst>
                <a:ext uri="{FF2B5EF4-FFF2-40B4-BE49-F238E27FC236}">
                  <a16:creationId xmlns:a16="http://schemas.microsoft.com/office/drawing/2014/main" id="{61649F1B-B13D-41C3-99B2-9E0072ED7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CB0DC12-D06B-4FFB-AF39-57D214B69D25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</a:t>
              </a:r>
            </a:p>
          </p:txBody>
        </p:sp>
        <p:pic>
          <p:nvPicPr>
            <p:cNvPr id="277" name="Picture 10" descr="Image result for netflix logo png">
              <a:extLst>
                <a:ext uri="{FF2B5EF4-FFF2-40B4-BE49-F238E27FC236}">
                  <a16:creationId xmlns:a16="http://schemas.microsoft.com/office/drawing/2014/main" id="{512F933F-B891-47A5-9079-E8E6921ED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" name="Freeform 296">
            <a:extLst>
              <a:ext uri="{FF2B5EF4-FFF2-40B4-BE49-F238E27FC236}">
                <a16:creationId xmlns:a16="http://schemas.microsoft.com/office/drawing/2014/main" id="{67764C37-2576-46B1-85B7-78B3E5739577}"/>
              </a:ext>
            </a:extLst>
          </p:cNvPr>
          <p:cNvSpPr>
            <a:spLocks/>
          </p:cNvSpPr>
          <p:nvPr/>
        </p:nvSpPr>
        <p:spPr bwMode="auto">
          <a:xfrm>
            <a:off x="3709473" y="5261086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DC7B62D1-9394-4BFE-9E53-BE10B5259FCD}"/>
              </a:ext>
            </a:extLst>
          </p:cNvPr>
          <p:cNvSpPr/>
          <p:nvPr/>
        </p:nvSpPr>
        <p:spPr>
          <a:xfrm>
            <a:off x="4944218" y="3252706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196A2B6A-372D-49B8-AFD0-9EE34CABA958}"/>
              </a:ext>
            </a:extLst>
          </p:cNvPr>
          <p:cNvCxnSpPr>
            <a:cxnSpLocks/>
          </p:cNvCxnSpPr>
          <p:nvPr/>
        </p:nvCxnSpPr>
        <p:spPr>
          <a:xfrm flipV="1">
            <a:off x="3204457" y="3572369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Rectangle 316">
            <a:extLst>
              <a:ext uri="{FF2B5EF4-FFF2-40B4-BE49-F238E27FC236}">
                <a16:creationId xmlns:a16="http://schemas.microsoft.com/office/drawing/2014/main" id="{312B3CD5-20AD-4023-9C14-F8A5B7ADAED9}"/>
              </a:ext>
            </a:extLst>
          </p:cNvPr>
          <p:cNvSpPr/>
          <p:nvPr/>
        </p:nvSpPr>
        <p:spPr>
          <a:xfrm>
            <a:off x="5864224" y="2916796"/>
            <a:ext cx="1063879" cy="266167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0ADC35F-D603-4009-8042-11E8C65903BD}"/>
              </a:ext>
            </a:extLst>
          </p:cNvPr>
          <p:cNvSpPr txBox="1"/>
          <p:nvPr/>
        </p:nvSpPr>
        <p:spPr>
          <a:xfrm>
            <a:off x="5819897" y="2868140"/>
            <a:ext cx="110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 msg</a:t>
            </a:r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B38AD3EC-1A2F-48B2-A059-2F452598425E}"/>
              </a:ext>
            </a:extLst>
          </p:cNvPr>
          <p:cNvCxnSpPr>
            <a:cxnSpLocks/>
          </p:cNvCxnSpPr>
          <p:nvPr/>
        </p:nvCxnSpPr>
        <p:spPr>
          <a:xfrm>
            <a:off x="7011397" y="3060914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786F2ED6-F041-45CB-BA50-0BEABC72F287}"/>
              </a:ext>
            </a:extLst>
          </p:cNvPr>
          <p:cNvCxnSpPr>
            <a:cxnSpLocks/>
          </p:cNvCxnSpPr>
          <p:nvPr/>
        </p:nvCxnSpPr>
        <p:spPr>
          <a:xfrm>
            <a:off x="3184573" y="6055448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436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TCP AIMD: more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E4677BB-5824-4897-823F-AE9970551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58" y="1544320"/>
            <a:ext cx="8790942" cy="176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Multiplicative decrease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detail:  sending rate is </a:t>
            </a:r>
          </a:p>
          <a:p>
            <a:pPr marL="406400" marR="0" lvl="0" indent="-3048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Cut in half on loss detected by triple duplicate ACK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TCP Reno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)</a:t>
            </a:r>
          </a:p>
          <a:p>
            <a:pPr marL="406400" marR="0" lvl="0" indent="-3048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Cut to 1 MSS (maximum segment size) when loss detected by timeout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TCP Tahoe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)</a:t>
            </a:r>
          </a:p>
          <a:p>
            <a:pPr marL="406400" marR="0" lvl="0" indent="-3048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F72F3A-5AB2-448A-8098-610EBA071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18" y="3545840"/>
            <a:ext cx="8790942" cy="176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Why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?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</a:p>
          <a:p>
            <a:pPr marL="406400" marR="0" lvl="0" indent="-3048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AIMD – a distributed, asynchronous algorithm – has been shown to:</a:t>
            </a:r>
          </a:p>
          <a:p>
            <a:pPr marL="690563" marR="0" lvl="1" indent="-28416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optimize congested flow rates network wide!</a:t>
            </a:r>
          </a:p>
          <a:p>
            <a:pPr marL="690563" marR="0" lvl="1" indent="-28416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have desirable stability properties</a:t>
            </a:r>
          </a:p>
          <a:p>
            <a:pPr marL="10160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9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TCP slow start (exponential)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35DA0FE-3611-4424-BFBD-AE12679895F1}"/>
              </a:ext>
            </a:extLst>
          </p:cNvPr>
          <p:cNvSpPr txBox="1">
            <a:spLocks noChangeArrowheads="1"/>
          </p:cNvSpPr>
          <p:nvPr/>
        </p:nvSpPr>
        <p:spPr>
          <a:xfrm>
            <a:off x="128841" y="1675049"/>
            <a:ext cx="5803106" cy="5012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marR="0" lvl="0" indent="-2635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connection begins, increase rate exponentially until first loss event: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initially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1 MSS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every RTT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done by incrementing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every ACK received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until loss event or </a:t>
            </a:r>
            <a:r>
              <a:rPr lang="en-US" sz="2200" dirty="0" err="1">
                <a:solidFill>
                  <a:prstClr val="black"/>
                </a:solidFill>
                <a:latin typeface="Calibri" panose="020F0502020204030204"/>
              </a:rPr>
              <a:t>ssthreshold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93700" indent="-263525">
              <a:buFont typeface="Wingdings" charset="2"/>
              <a:buChar char="§"/>
              <a:defRPr/>
            </a:pPr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if MSS = 500 bytes and RTT = 200 </a:t>
            </a:r>
            <a:r>
              <a:rPr lang="en-US" sz="2600" dirty="0" err="1">
                <a:solidFill>
                  <a:prstClr val="black"/>
                </a:solidFill>
                <a:latin typeface="Calibri" panose="020F0502020204030204"/>
              </a:rPr>
              <a:t>ms</a:t>
            </a:r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, initial sending rate = 20 kbps</a:t>
            </a:r>
          </a:p>
          <a:p>
            <a:pPr marL="393700" indent="-263525">
              <a:buFont typeface="Wingdings" charset="2"/>
              <a:buChar char="§"/>
              <a:defRPr/>
            </a:pP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summary: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 rate is slow, but ramps up exponentially fast.</a:t>
            </a:r>
          </a:p>
          <a:p>
            <a:pPr marL="393700" indent="-263525">
              <a:buFont typeface="Wingdings" charset="2"/>
              <a:buChar char="§"/>
              <a:defRPr/>
            </a:pPr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But when should this exponential growth end? 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B51E26D5-525D-4333-82EB-F6C63E111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1860" y="2644217"/>
            <a:ext cx="2505075" cy="3524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5595035E-4CBE-451B-81F9-A7CD21EBB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8635" y="1505979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Host A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09A1FE1D-9C5A-43B9-9DF4-123FCA8ED985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7508335" y="2610879"/>
            <a:ext cx="1208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one segment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69C6AC5-AFB2-4649-9931-077258BBD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5448" y="1491692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Host B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176B5F05-B08E-4F9B-AF2C-B7BB0FEF0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7098" y="2458479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ED13D9CD-6500-434A-B9AB-81E4DD81F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1698" y="2496579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F7BBB8-B764-4F4C-A8ED-C939F4BFBF34}"/>
              </a:ext>
            </a:extLst>
          </p:cNvPr>
          <p:cNvGrpSpPr/>
          <p:nvPr/>
        </p:nvGrpSpPr>
        <p:grpSpPr>
          <a:xfrm>
            <a:off x="6171660" y="2607704"/>
            <a:ext cx="304800" cy="830263"/>
            <a:chOff x="7254875" y="2270077"/>
            <a:chExt cx="304800" cy="830263"/>
          </a:xfrm>
        </p:grpSpPr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CEBFE8FC-CE5E-4A0C-AB1D-2C044CBB4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7142956" y="2510584"/>
              <a:ext cx="5286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RTT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6A78972F-3A61-4FB0-B9B3-B7711F60BA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99338" y="2270077"/>
              <a:ext cx="4762" cy="2190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54A7BD1D-75EE-42A5-9B0E-047330745C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8863" y="2876502"/>
              <a:ext cx="4762" cy="2238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" name="Line 17">
            <a:extLst>
              <a:ext uri="{FF2B5EF4-FFF2-40B4-BE49-F238E27FC236}">
                <a16:creationId xmlns:a16="http://schemas.microsoft.com/office/drawing/2014/main" id="{22CF15B7-AC19-4C9B-BEF8-7B5EBDB5D5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8048" y="3049029"/>
            <a:ext cx="2505075" cy="3524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FF7411C1-6A44-410D-9651-6C3178FE299A}"/>
              </a:ext>
            </a:extLst>
          </p:cNvPr>
          <p:cNvGrpSpPr>
            <a:grpSpLocks/>
          </p:cNvGrpSpPr>
          <p:nvPr/>
        </p:nvGrpSpPr>
        <p:grpSpPr bwMode="auto">
          <a:xfrm>
            <a:off x="8725948" y="5790642"/>
            <a:ext cx="615950" cy="366712"/>
            <a:chOff x="3317" y="3527"/>
            <a:chExt cx="388" cy="231"/>
          </a:xfrm>
        </p:grpSpPr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234CB7EB-1498-484A-A81F-7374A57B9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" y="3576"/>
              <a:ext cx="324" cy="1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7A7C210B-1551-4627-B799-AF21E6EEA6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" y="3527"/>
              <a:ext cx="3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time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AD17E5-52A7-4D43-8F91-E1B36BD9ADF9}"/>
              </a:ext>
            </a:extLst>
          </p:cNvPr>
          <p:cNvGrpSpPr/>
          <p:nvPr/>
        </p:nvGrpSpPr>
        <p:grpSpPr>
          <a:xfrm>
            <a:off x="6501860" y="3425267"/>
            <a:ext cx="2509838" cy="438150"/>
            <a:chOff x="7585075" y="3087640"/>
            <a:chExt cx="2509838" cy="438150"/>
          </a:xfrm>
        </p:grpSpPr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12721412-ABEB-47CD-BCFB-B35F36A36A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9838" y="3087640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DD1208E3-8E80-43DA-A9B1-0D2AF9352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5075" y="3173365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7E68D0-98D4-434D-840C-E22D990A3E8B}"/>
              </a:ext>
            </a:extLst>
          </p:cNvPr>
          <p:cNvGrpSpPr/>
          <p:nvPr/>
        </p:nvGrpSpPr>
        <p:grpSpPr>
          <a:xfrm>
            <a:off x="6474873" y="4034867"/>
            <a:ext cx="2555875" cy="612775"/>
            <a:chOff x="7558088" y="3697240"/>
            <a:chExt cx="2555875" cy="612775"/>
          </a:xfrm>
        </p:grpSpPr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AB83476C-0835-4445-9642-1A65E94405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85075" y="3697240"/>
              <a:ext cx="2528888" cy="36195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AD28FE4A-1472-4141-BEBC-2E7D3FAB13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8088" y="3957590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1" name="Text Box 25">
            <a:extLst>
              <a:ext uri="{FF2B5EF4-FFF2-40B4-BE49-F238E27FC236}">
                <a16:creationId xmlns:a16="http://schemas.microsoft.com/office/drawing/2014/main" id="{EB7DC330-EB4A-400A-BF77-63730F858BE9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7506748" y="3396692"/>
            <a:ext cx="12779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two segments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32" name="Text Box 26">
            <a:extLst>
              <a:ext uri="{FF2B5EF4-FFF2-40B4-BE49-F238E27FC236}">
                <a16:creationId xmlns:a16="http://schemas.microsoft.com/office/drawing/2014/main" id="{9BB13934-5E9A-409E-986E-3C7978763C67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7598823" y="4411104"/>
            <a:ext cx="13065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four segments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grpSp>
        <p:nvGrpSpPr>
          <p:cNvPr id="33" name="Group 27">
            <a:extLst>
              <a:ext uri="{FF2B5EF4-FFF2-40B4-BE49-F238E27FC236}">
                <a16:creationId xmlns:a16="http://schemas.microsoft.com/office/drawing/2014/main" id="{2EA4A729-B01B-427F-9530-8D481C774E87}"/>
              </a:ext>
            </a:extLst>
          </p:cNvPr>
          <p:cNvGrpSpPr>
            <a:grpSpLocks/>
          </p:cNvGrpSpPr>
          <p:nvPr/>
        </p:nvGrpSpPr>
        <p:grpSpPr bwMode="auto">
          <a:xfrm>
            <a:off x="6497101" y="4430154"/>
            <a:ext cx="2519363" cy="652463"/>
            <a:chOff x="3954" y="2214"/>
            <a:chExt cx="1587" cy="411"/>
          </a:xfrm>
        </p:grpSpPr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DE648DA5-C83B-426B-BB04-3372079C6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21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DB2C6D3C-A502-4BE5-8B1D-477B75600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27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02A6C86F-B9A8-4B51-9876-4BB01E1AB3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340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E09306C7-D6D2-4914-8039-E37E64F9B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" y="2403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9035B7AA-AEA4-475B-923E-1377214B6AC7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782848" y="4811154"/>
            <a:ext cx="2228850" cy="604838"/>
            <a:chOff x="3954" y="2214"/>
            <a:chExt cx="1587" cy="411"/>
          </a:xfrm>
        </p:grpSpPr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A7E8F0C7-A5D7-4047-A561-594B278E8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21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D907EA4F-D328-4457-B49D-6BF1FE6B8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274"/>
              <a:ext cx="1578" cy="22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92F920DC-8636-474E-A0C0-BF4DFA7EF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340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" name="Line 36">
              <a:extLst>
                <a:ext uri="{FF2B5EF4-FFF2-40B4-BE49-F238E27FC236}">
                  <a16:creationId xmlns:a16="http://schemas.microsoft.com/office/drawing/2014/main" id="{2134731B-C546-4D08-93FB-6B7497872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" y="2403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0FAC73F8-E76C-451B-8BEA-8201E3B2E1C5}"/>
              </a:ext>
            </a:extLst>
          </p:cNvPr>
          <p:cNvGrpSpPr>
            <a:grpSpLocks/>
          </p:cNvGrpSpPr>
          <p:nvPr/>
        </p:nvGrpSpPr>
        <p:grpSpPr bwMode="auto">
          <a:xfrm>
            <a:off x="6058948" y="1829829"/>
            <a:ext cx="654050" cy="601663"/>
            <a:chOff x="-44" y="1473"/>
            <a:chExt cx="981" cy="1105"/>
          </a:xfrm>
        </p:grpSpPr>
        <p:pic>
          <p:nvPicPr>
            <p:cNvPr id="44" name="Picture 44" descr="desktop_computer_stylized_medium">
              <a:extLst>
                <a:ext uri="{FF2B5EF4-FFF2-40B4-BE49-F238E27FC236}">
                  <a16:creationId xmlns:a16="http://schemas.microsoft.com/office/drawing/2014/main" id="{49E548D1-F520-420D-B17C-3656C245E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33990BD8-905C-4E16-BB8C-3E343C766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F8BD455B-5867-4CA2-BEAD-C86F9BC0B4B5}"/>
              </a:ext>
            </a:extLst>
          </p:cNvPr>
          <p:cNvGrpSpPr>
            <a:grpSpLocks/>
          </p:cNvGrpSpPr>
          <p:nvPr/>
        </p:nvGrpSpPr>
        <p:grpSpPr bwMode="auto">
          <a:xfrm>
            <a:off x="8794210" y="1844117"/>
            <a:ext cx="382588" cy="547687"/>
            <a:chOff x="4140" y="429"/>
            <a:chExt cx="1425" cy="2396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6E50F8FC-A8FF-4C2A-B352-1E375D28E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B7B0F0A6-124E-42E2-8021-EFB832672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7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3FBF82D-2752-4971-BD65-B48D47865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436292AB-61CF-46C2-BCC6-57B8C3E72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Rectangle 51">
              <a:extLst>
                <a:ext uri="{FF2B5EF4-FFF2-40B4-BE49-F238E27FC236}">
                  <a16:creationId xmlns:a16="http://schemas.microsoft.com/office/drawing/2014/main" id="{EF10ABC1-B3D2-4A46-B4EB-09A6F8492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3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895E3425-224C-47EF-806D-03A478A7FC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7" name="AutoShape 53">
                <a:extLst>
                  <a:ext uri="{FF2B5EF4-FFF2-40B4-BE49-F238E27FC236}">
                    <a16:creationId xmlns:a16="http://schemas.microsoft.com/office/drawing/2014/main" id="{D1351E35-F6F6-4D08-A418-AAD3C562C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5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8" name="AutoShape 54">
                <a:extLst>
                  <a:ext uri="{FF2B5EF4-FFF2-40B4-BE49-F238E27FC236}">
                    <a16:creationId xmlns:a16="http://schemas.microsoft.com/office/drawing/2014/main" id="{A66B30F6-7973-4961-869E-BFF4DAD87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79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3" name="Rectangle 55">
              <a:extLst>
                <a:ext uri="{FF2B5EF4-FFF2-40B4-BE49-F238E27FC236}">
                  <a16:creationId xmlns:a16="http://schemas.microsoft.com/office/drawing/2014/main" id="{6EBC8082-2960-4831-95C4-7F2CDB7D2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4" name="Group 56">
              <a:extLst>
                <a:ext uri="{FF2B5EF4-FFF2-40B4-BE49-F238E27FC236}">
                  <a16:creationId xmlns:a16="http://schemas.microsoft.com/office/drawing/2014/main" id="{F540B027-B6F6-4BB7-BCBF-5ED144C4AF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5" name="AutoShape 57">
                <a:extLst>
                  <a:ext uri="{FF2B5EF4-FFF2-40B4-BE49-F238E27FC236}">
                    <a16:creationId xmlns:a16="http://schemas.microsoft.com/office/drawing/2014/main" id="{64C9AEF5-C2E1-4C91-9A1A-DCDBD01CC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5"/>
                <a:ext cx="723" cy="14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6" name="AutoShape 58">
                <a:extLst>
                  <a:ext uri="{FF2B5EF4-FFF2-40B4-BE49-F238E27FC236}">
                    <a16:creationId xmlns:a16="http://schemas.microsoft.com/office/drawing/2014/main" id="{C8470A6A-E2F4-4801-B133-2C8272D29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0"/>
                <a:ext cx="694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5" name="Rectangle 59">
              <a:extLst>
                <a:ext uri="{FF2B5EF4-FFF2-40B4-BE49-F238E27FC236}">
                  <a16:creationId xmlns:a16="http://schemas.microsoft.com/office/drawing/2014/main" id="{2A0038A1-E58B-4D1F-A2E4-E8117C96E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Rectangle 60">
              <a:extLst>
                <a:ext uri="{FF2B5EF4-FFF2-40B4-BE49-F238E27FC236}">
                  <a16:creationId xmlns:a16="http://schemas.microsoft.com/office/drawing/2014/main" id="{25D2058E-1375-4CE9-ACF8-0DF88D59B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8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7" name="Group 61">
              <a:extLst>
                <a:ext uri="{FF2B5EF4-FFF2-40B4-BE49-F238E27FC236}">
                  <a16:creationId xmlns:a16="http://schemas.microsoft.com/office/drawing/2014/main" id="{A8E051C4-7F51-492D-A31C-C4CDADBE8E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3" name="AutoShape 62">
                <a:extLst>
                  <a:ext uri="{FF2B5EF4-FFF2-40B4-BE49-F238E27FC236}">
                    <a16:creationId xmlns:a16="http://schemas.microsoft.com/office/drawing/2014/main" id="{17513A28-DE56-4F69-A4EE-DF4AD9C78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1"/>
                <a:ext cx="722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4" name="AutoShape 63">
                <a:extLst>
                  <a:ext uri="{FF2B5EF4-FFF2-40B4-BE49-F238E27FC236}">
                    <a16:creationId xmlns:a16="http://schemas.microsoft.com/office/drawing/2014/main" id="{E33E92C0-936E-4C26-9360-5CBB0635D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8" name="Freeform 64">
              <a:extLst>
                <a:ext uri="{FF2B5EF4-FFF2-40B4-BE49-F238E27FC236}">
                  <a16:creationId xmlns:a16="http://schemas.microsoft.com/office/drawing/2014/main" id="{C0E97EA1-C617-4B12-8207-0AB26C119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9" name="Group 65">
              <a:extLst>
                <a:ext uri="{FF2B5EF4-FFF2-40B4-BE49-F238E27FC236}">
                  <a16:creationId xmlns:a16="http://schemas.microsoft.com/office/drawing/2014/main" id="{ABC6D093-5440-4775-9C8A-553FBFD733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1" name="AutoShape 66">
                <a:extLst>
                  <a:ext uri="{FF2B5EF4-FFF2-40B4-BE49-F238E27FC236}">
                    <a16:creationId xmlns:a16="http://schemas.microsoft.com/office/drawing/2014/main" id="{1279C1FF-2C57-4FF2-8864-CB80C9259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" name="AutoShape 67">
                <a:extLst>
                  <a:ext uri="{FF2B5EF4-FFF2-40B4-BE49-F238E27FC236}">
                    <a16:creationId xmlns:a16="http://schemas.microsoft.com/office/drawing/2014/main" id="{B5097096-A9E9-4812-B1E7-5D5312073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0"/>
                <a:ext cx="700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0" name="Rectangle 68">
              <a:extLst>
                <a:ext uri="{FF2B5EF4-FFF2-40B4-BE49-F238E27FC236}">
                  <a16:creationId xmlns:a16="http://schemas.microsoft.com/office/drawing/2014/main" id="{18BF4641-4906-4D2F-B4B1-369E9D001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5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" name="Freeform 69">
              <a:extLst>
                <a:ext uri="{FF2B5EF4-FFF2-40B4-BE49-F238E27FC236}">
                  <a16:creationId xmlns:a16="http://schemas.microsoft.com/office/drawing/2014/main" id="{AE59EA7B-D2DE-4A5B-AFC0-E8F24232C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5975F0CC-B17D-4A39-9728-191D07C68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71">
              <a:extLst>
                <a:ext uri="{FF2B5EF4-FFF2-40B4-BE49-F238E27FC236}">
                  <a16:creationId xmlns:a16="http://schemas.microsoft.com/office/drawing/2014/main" id="{06368906-9987-46C6-AAE0-C987D69E2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Freeform 72">
              <a:extLst>
                <a:ext uri="{FF2B5EF4-FFF2-40B4-BE49-F238E27FC236}">
                  <a16:creationId xmlns:a16="http://schemas.microsoft.com/office/drawing/2014/main" id="{654C516C-8AA5-4EC3-843A-B30995B2C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AutoShape 73">
              <a:extLst>
                <a:ext uri="{FF2B5EF4-FFF2-40B4-BE49-F238E27FC236}">
                  <a16:creationId xmlns:a16="http://schemas.microsoft.com/office/drawing/2014/main" id="{C9038A28-8A20-489F-B283-7F14A1120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AutoShape 74">
              <a:extLst>
                <a:ext uri="{FF2B5EF4-FFF2-40B4-BE49-F238E27FC236}">
                  <a16:creationId xmlns:a16="http://schemas.microsoft.com/office/drawing/2014/main" id="{32BED078-DBDC-4304-8482-258F223A5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4"/>
              <a:ext cx="1070" cy="7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7" name="Oval 75">
              <a:extLst>
                <a:ext uri="{FF2B5EF4-FFF2-40B4-BE49-F238E27FC236}">
                  <a16:creationId xmlns:a16="http://schemas.microsoft.com/office/drawing/2014/main" id="{B29ECAAF-39DB-44A9-AA63-538AB806B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0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Oval 76">
              <a:extLst>
                <a:ext uri="{FF2B5EF4-FFF2-40B4-BE49-F238E27FC236}">
                  <a16:creationId xmlns:a16="http://schemas.microsoft.com/office/drawing/2014/main" id="{FA5F50E4-DEC5-40BC-AE71-99D2555C6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7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9" name="Oval 77">
              <a:extLst>
                <a:ext uri="{FF2B5EF4-FFF2-40B4-BE49-F238E27FC236}">
                  <a16:creationId xmlns:a16="http://schemas.microsoft.com/office/drawing/2014/main" id="{906423BD-2B5B-40E8-9DBA-13F9DEFC2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0" name="Rectangle 78">
              <a:extLst>
                <a:ext uri="{FF2B5EF4-FFF2-40B4-BE49-F238E27FC236}">
                  <a16:creationId xmlns:a16="http://schemas.microsoft.com/office/drawing/2014/main" id="{F87A429F-CCE5-4494-9513-2B602E910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2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9" name="Rectangle 3">
            <a:extLst>
              <a:ext uri="{FF2B5EF4-FFF2-40B4-BE49-F238E27FC236}">
                <a16:creationId xmlns:a16="http://schemas.microsoft.com/office/drawing/2014/main" id="{C58A91DB-91E1-4A9E-9FA5-695B4472568D}"/>
              </a:ext>
            </a:extLst>
          </p:cNvPr>
          <p:cNvSpPr txBox="1">
            <a:spLocks noChangeArrowheads="1"/>
          </p:cNvSpPr>
          <p:nvPr/>
        </p:nvSpPr>
        <p:spPr>
          <a:xfrm>
            <a:off x="128845" y="5790642"/>
            <a:ext cx="5118100" cy="896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marR="0" lvl="0" indent="-2635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02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21" grpId="0" animBg="1"/>
      <p:bldP spid="31" grpId="0"/>
      <p:bldP spid="32" grpId="0"/>
      <p:bldP spid="79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TCP: detecting, reacting to loss (When slow start can end?)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857D0FB-F552-45EE-AB7D-B873E99D8FD1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523998"/>
            <a:ext cx="8453284" cy="50817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  <a:defRPr/>
            </a:pPr>
            <a:r>
              <a:rPr lang="en-US" sz="2600" dirty="0">
                <a:ea typeface="ＭＳ Ｐゴシック" charset="0"/>
              </a:rPr>
              <a:t>loss indicated by </a:t>
            </a:r>
            <a:r>
              <a:rPr lang="en-US" sz="2600" b="1" dirty="0">
                <a:ea typeface="ＭＳ Ｐゴシック" charset="0"/>
              </a:rPr>
              <a:t>timeout </a:t>
            </a:r>
            <a:r>
              <a:rPr lang="en-US" sz="2600" dirty="0">
                <a:ea typeface="ＭＳ Ｐゴシック" charset="0"/>
              </a:rPr>
              <a:t>(congestion):</a:t>
            </a:r>
          </a:p>
          <a:p>
            <a:pPr lvl="1">
              <a:buFont typeface="Arial"/>
              <a:buChar char="•"/>
              <a:defRPr/>
            </a:pPr>
            <a:r>
              <a:rPr lang="en-US" sz="2200" b="1" dirty="0" err="1">
                <a:ea typeface="ＭＳ Ｐゴシック" charset="0"/>
              </a:rPr>
              <a:t>cwnd</a:t>
            </a:r>
            <a:r>
              <a:rPr lang="en-US" sz="2200" dirty="0">
                <a:ea typeface="ＭＳ Ｐゴシック" charset="0"/>
              </a:rPr>
              <a:t> set to 1 MSS; </a:t>
            </a:r>
          </a:p>
          <a:p>
            <a:pPr lvl="1">
              <a:buFont typeface="Arial"/>
              <a:buChar char="•"/>
              <a:defRPr/>
            </a:pPr>
            <a:r>
              <a:rPr lang="en-US" sz="2200" b="1" dirty="0" err="1">
                <a:ea typeface="ＭＳ Ｐゴシック" charset="0"/>
              </a:rPr>
              <a:t>ssthresh</a:t>
            </a:r>
            <a:r>
              <a:rPr lang="en-US" sz="2200" dirty="0">
                <a:ea typeface="ＭＳ Ｐゴシック" charset="0"/>
              </a:rPr>
              <a:t> =</a:t>
            </a:r>
            <a:r>
              <a:rPr lang="en-IN" sz="2200" dirty="0">
                <a:ea typeface="ＭＳ Ｐゴシック" charset="0"/>
              </a:rPr>
              <a:t> </a:t>
            </a:r>
            <a:r>
              <a:rPr lang="en-IN" sz="2200" b="1" dirty="0" err="1">
                <a:ea typeface="ＭＳ Ｐゴシック" charset="0"/>
              </a:rPr>
              <a:t>cwnd</a:t>
            </a:r>
            <a:r>
              <a:rPr lang="en-IN" sz="2200" b="1" dirty="0">
                <a:ea typeface="ＭＳ Ｐゴシック" charset="0"/>
              </a:rPr>
              <a:t>/2 </a:t>
            </a:r>
            <a:r>
              <a:rPr lang="en-IN" sz="2200" dirty="0">
                <a:ea typeface="ＭＳ Ｐゴシック" charset="0"/>
              </a:rPr>
              <a:t>when congestion detected</a:t>
            </a:r>
            <a:r>
              <a:rPr lang="en-IN" sz="2200" b="1" dirty="0">
                <a:ea typeface="ＭＳ Ｐゴシック" charset="0"/>
              </a:rPr>
              <a:t> </a:t>
            </a:r>
            <a:r>
              <a:rPr lang="en-IN" sz="2200" dirty="0">
                <a:ea typeface="ＭＳ Ｐゴシック" charset="0"/>
              </a:rPr>
              <a:t>(second variable)</a:t>
            </a:r>
            <a:endParaRPr lang="en-US" sz="2200" dirty="0">
              <a:ea typeface="ＭＳ Ｐゴシック" charset="0"/>
            </a:endParaRP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ea typeface="ＭＳ Ｐゴシック" charset="0"/>
              </a:rPr>
              <a:t>window then grows exponentially (as in slow start) to threshold, then grows linearly </a:t>
            </a:r>
            <a:r>
              <a:rPr lang="en-US" sz="2200" b="1" dirty="0">
                <a:ea typeface="ＭＳ Ｐゴシック" charset="0"/>
              </a:rPr>
              <a:t>(slow start ends -&gt; congestion avoidance mode)</a:t>
            </a:r>
          </a:p>
          <a:p>
            <a:pPr marL="514350" indent="-514350">
              <a:buFont typeface="+mj-lt"/>
              <a:buAutoNum type="arabicParenR"/>
              <a:defRPr/>
            </a:pPr>
            <a:r>
              <a:rPr lang="en-US" sz="2600" dirty="0">
                <a:ea typeface="ＭＳ Ｐゴシック" charset="0"/>
              </a:rPr>
              <a:t>loss indicated by </a:t>
            </a:r>
            <a:r>
              <a:rPr lang="en-US" sz="2600" b="1" dirty="0">
                <a:ea typeface="ＭＳ Ｐゴシック" charset="0"/>
              </a:rPr>
              <a:t>3 duplicate ACKs</a:t>
            </a:r>
            <a:r>
              <a:rPr lang="en-US" sz="2600" dirty="0">
                <a:ea typeface="ＭＳ Ｐゴシック" charset="0"/>
              </a:rPr>
              <a:t>: </a:t>
            </a:r>
            <a:r>
              <a:rPr lang="en-US" sz="2600" b="1" dirty="0">
                <a:solidFill>
                  <a:srgbClr val="FF0000"/>
                </a:solidFill>
                <a:ea typeface="ＭＳ Ｐゴシック" charset="0"/>
              </a:rPr>
              <a:t>TCP Reno (newer)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ea typeface="ＭＳ Ｐゴシック" charset="0"/>
              </a:rPr>
              <a:t>dup ACKs indicate network capable of delivering some segments </a:t>
            </a:r>
          </a:p>
          <a:p>
            <a:pPr lvl="1">
              <a:buFont typeface="Arial"/>
              <a:buChar char="•"/>
              <a:defRPr/>
            </a:pPr>
            <a:r>
              <a:rPr lang="en-US" sz="2200" b="1" dirty="0" err="1">
                <a:ea typeface="ＭＳ Ｐゴシック" charset="0"/>
              </a:rPr>
              <a:t>cwnd</a:t>
            </a:r>
            <a:r>
              <a:rPr lang="en-US" sz="2200" dirty="0">
                <a:ea typeface="ＭＳ Ｐゴシック" charset="0"/>
              </a:rPr>
              <a:t> is cut in </a:t>
            </a:r>
            <a:r>
              <a:rPr lang="en-US" sz="2200" b="1" dirty="0">
                <a:ea typeface="ＭＳ Ｐゴシック" charset="0"/>
              </a:rPr>
              <a:t>half</a:t>
            </a:r>
            <a:r>
              <a:rPr lang="en-US" sz="2200" dirty="0">
                <a:ea typeface="ＭＳ Ｐゴシック" charset="0"/>
              </a:rPr>
              <a:t>, then grows linearly (1 MSS / RTT)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 err="1">
                <a:ea typeface="ＭＳ Ｐゴシック" charset="0"/>
              </a:rPr>
              <a:t>cwnd</a:t>
            </a:r>
            <a:r>
              <a:rPr lang="en-US" sz="2200" dirty="0">
                <a:ea typeface="ＭＳ Ｐゴシック" charset="0"/>
              </a:rPr>
              <a:t> += MSS/</a:t>
            </a:r>
            <a:r>
              <a:rPr lang="en-US" sz="2200" dirty="0" err="1">
                <a:ea typeface="ＭＳ Ｐゴシック" charset="0"/>
              </a:rPr>
              <a:t>cwnd</a:t>
            </a:r>
            <a:r>
              <a:rPr lang="en-US" sz="2200" dirty="0">
                <a:ea typeface="ＭＳ Ｐゴシック" charset="0"/>
              </a:rPr>
              <a:t> for each ACK received</a:t>
            </a:r>
          </a:p>
          <a:p>
            <a:pPr lvl="1">
              <a:lnSpc>
                <a:spcPct val="100000"/>
              </a:lnSpc>
              <a:buFont typeface="Arial"/>
              <a:buChar char="•"/>
              <a:defRPr/>
            </a:pPr>
            <a:r>
              <a:rPr lang="en-US" sz="2200" dirty="0">
                <a:ea typeface="ＭＳ Ｐゴシック" charset="0"/>
              </a:rPr>
              <a:t>if MSS is 1,460 bytes and </a:t>
            </a:r>
            <a:r>
              <a:rPr lang="en-US" sz="2200" dirty="0" err="1">
                <a:ea typeface="ＭＳ Ｐゴシック" charset="0"/>
              </a:rPr>
              <a:t>cwnd</a:t>
            </a:r>
            <a:r>
              <a:rPr lang="en-US" sz="2200" dirty="0">
                <a:ea typeface="ＭＳ Ｐゴシック" charset="0"/>
              </a:rPr>
              <a:t> is 14,600 bytes, then 10 segments are being sent within an RTT. each arriving ACK, increase </a:t>
            </a:r>
            <a:r>
              <a:rPr lang="en-US" sz="2200" dirty="0" err="1">
                <a:ea typeface="ＭＳ Ｐゴシック" charset="0"/>
              </a:rPr>
              <a:t>cwnd</a:t>
            </a:r>
            <a:r>
              <a:rPr lang="en-US" sz="2200" dirty="0">
                <a:ea typeface="ＭＳ Ｐゴシック" charset="0"/>
              </a:rPr>
              <a:t> by 1/10 MSS</a:t>
            </a:r>
          </a:p>
          <a:p>
            <a:pPr lvl="1">
              <a:lnSpc>
                <a:spcPct val="110000"/>
              </a:lnSpc>
              <a:buFont typeface="Arial"/>
              <a:buChar char="•"/>
              <a:defRPr/>
            </a:pPr>
            <a:r>
              <a:rPr lang="en-US" sz="2200" dirty="0">
                <a:ea typeface="ＭＳ Ｐゴシック" charset="0"/>
              </a:rPr>
              <a:t>but when should this linear growth end?</a:t>
            </a:r>
          </a:p>
          <a:p>
            <a:pPr lvl="1">
              <a:lnSpc>
                <a:spcPct val="100000"/>
              </a:lnSpc>
              <a:buFont typeface="Arial"/>
              <a:buChar char="•"/>
              <a:defRPr/>
            </a:pPr>
            <a:endParaRPr lang="en-US" sz="2200" dirty="0"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sz="2200" dirty="0">
              <a:ea typeface="ＭＳ Ｐゴシック" charset="0"/>
            </a:endParaRPr>
          </a:p>
          <a:p>
            <a:pPr lvl="1">
              <a:buFont typeface="Arial"/>
              <a:buChar char="•"/>
              <a:defRPr/>
            </a:pPr>
            <a:endParaRPr lang="en-US" sz="2000" dirty="0"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306B4-7F9A-4ECC-82FF-8213725C1A97}"/>
              </a:ext>
            </a:extLst>
          </p:cNvPr>
          <p:cNvSpPr txBox="1"/>
          <p:nvPr/>
        </p:nvSpPr>
        <p:spPr>
          <a:xfrm>
            <a:off x="9158747" y="3368988"/>
            <a:ext cx="28316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charset="2"/>
              <a:buChar char="§"/>
              <a:defRPr/>
            </a:pPr>
            <a:r>
              <a:rPr lang="en-US" sz="2400" b="1" dirty="0">
                <a:ea typeface="ＭＳ Ｐゴシック" charset="0"/>
              </a:rPr>
              <a:t>Note: </a:t>
            </a:r>
            <a:r>
              <a:rPr lang="en-US" sz="2400" b="1" dirty="0">
                <a:solidFill>
                  <a:srgbClr val="FF0000"/>
                </a:solidFill>
                <a:ea typeface="ＭＳ Ｐゴシック" charset="0"/>
              </a:rPr>
              <a:t>TCP Tahoe </a:t>
            </a:r>
            <a:r>
              <a:rPr lang="en-US" sz="2400" dirty="0">
                <a:ea typeface="ＭＳ Ｐゴシック" charset="0"/>
              </a:rPr>
              <a:t>always sets </a:t>
            </a:r>
            <a:r>
              <a:rPr lang="en-US" sz="2400" b="1" dirty="0" err="1">
                <a:ea typeface="ＭＳ Ｐゴシック" charset="0"/>
              </a:rPr>
              <a:t>cwnd</a:t>
            </a:r>
            <a:r>
              <a:rPr lang="en-US" sz="2400" dirty="0">
                <a:ea typeface="ＭＳ Ｐゴシック" charset="0"/>
              </a:rPr>
              <a:t> to 1 (timeout or 3 duplicate acks)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D08DE-E739-4BA8-82F2-6C559B2456CA}"/>
              </a:ext>
            </a:extLst>
          </p:cNvPr>
          <p:cNvSpPr txBox="1"/>
          <p:nvPr/>
        </p:nvSpPr>
        <p:spPr>
          <a:xfrm>
            <a:off x="9542204" y="5774752"/>
            <a:ext cx="2064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a typeface="ＭＳ Ｐゴシック" charset="0"/>
              </a:rPr>
              <a:t>Congestion Avoidance </a:t>
            </a:r>
            <a:endParaRPr lang="en-IN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110AC-6FF3-4EE1-9F93-39FFA2DD1A4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580671" y="4513006"/>
            <a:ext cx="1961533" cy="167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59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TCP: from slow start to congestion avoidance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BC93DA4-A1C3-41C9-A9D4-061B675D5A0A}"/>
              </a:ext>
            </a:extLst>
          </p:cNvPr>
          <p:cNvSpPr txBox="1">
            <a:spLocks noChangeArrowheads="1"/>
          </p:cNvSpPr>
          <p:nvPr/>
        </p:nvSpPr>
        <p:spPr>
          <a:xfrm>
            <a:off x="249115" y="1649952"/>
            <a:ext cx="5054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should the exponential increase switch to linear?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gets to 1/2 of its value before timeout.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DDB988C-75BE-4DF2-9ACE-6D1CAA0716D6}"/>
              </a:ext>
            </a:extLst>
          </p:cNvPr>
          <p:cNvSpPr txBox="1">
            <a:spLocks noChangeArrowheads="1"/>
          </p:cNvSpPr>
          <p:nvPr/>
        </p:nvSpPr>
        <p:spPr>
          <a:xfrm>
            <a:off x="249115" y="3796252"/>
            <a:ext cx="4927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ssthresh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loss event,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ssthresh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set to 1/2 of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lang="en-US" sz="2000" b="1">
                <a:solidFill>
                  <a:prstClr val="black"/>
                </a:solidFill>
                <a:latin typeface="Courier New" charset="0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just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loss event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07C2AD28-E654-4DEC-8A3A-7FC801CBF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002" y="2156632"/>
            <a:ext cx="5536882" cy="315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9E2E55-8937-4BBA-B6C6-AC9199726FF4}"/>
              </a:ext>
            </a:extLst>
          </p:cNvPr>
          <p:cNvSpPr/>
          <p:nvPr/>
        </p:nvSpPr>
        <p:spPr>
          <a:xfrm>
            <a:off x="7148390" y="4093162"/>
            <a:ext cx="850900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7A79D-B421-4CEE-B7E1-DF02FFA0348D}"/>
              </a:ext>
            </a:extLst>
          </p:cNvPr>
          <p:cNvSpPr/>
          <p:nvPr/>
        </p:nvSpPr>
        <p:spPr>
          <a:xfrm>
            <a:off x="6973765" y="4191587"/>
            <a:ext cx="8509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986F33-918C-4900-BEE0-BEF74835C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915" y="4071783"/>
            <a:ext cx="1003300" cy="2341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0400CB-CC36-45F6-98FE-15D6FCE508C5}"/>
              </a:ext>
            </a:extLst>
          </p:cNvPr>
          <p:cNvSpPr/>
          <p:nvPr/>
        </p:nvSpPr>
        <p:spPr>
          <a:xfrm>
            <a:off x="8491415" y="2159587"/>
            <a:ext cx="2133600" cy="248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8A21D-844C-44D8-B3EA-CD6D7A852C00}"/>
              </a:ext>
            </a:extLst>
          </p:cNvPr>
          <p:cNvSpPr txBox="1"/>
          <p:nvPr/>
        </p:nvSpPr>
        <p:spPr>
          <a:xfrm>
            <a:off x="8364415" y="24643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568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2666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TCP Congestion Control</a:t>
            </a:r>
            <a:r>
              <a:rPr lang="en-IN" sz="2400" b="1">
                <a:solidFill>
                  <a:schemeClr val="accent2">
                    <a:lumMod val="75000"/>
                  </a:schemeClr>
                </a:solidFill>
              </a:rPr>
              <a:t>: Problem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65F8F1-E98F-4087-8E33-B555B19B2D5D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C684306-944B-4E06-A8B1-238DD1F4F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9581245" y="2634043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C3D800C8-BE3D-4A9A-9E49-9D52C7B21284}"/>
              </a:ext>
            </a:extLst>
          </p:cNvPr>
          <p:cNvSpPr txBox="1">
            <a:spLocks noChangeArrowheads="1"/>
          </p:cNvSpPr>
          <p:nvPr/>
        </p:nvSpPr>
        <p:spPr>
          <a:xfrm>
            <a:off x="283208" y="1462752"/>
            <a:ext cx="8801798" cy="3389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Assume a TCP protocol experiencing the behavior of slow start. At 6th transmission round with a threshold (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ssthresh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) value of 32 goes into congestion avoidance phase and continues till 10th transmission. At 10th transmission round, 3 duplicate ACKs are received by the receiver and enter into additive increase mode. Timeout occurs at 17th transmission round. </a:t>
            </a:r>
          </a:p>
          <a:p>
            <a:pPr marL="1301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Q: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Plot the transmission round (time) vs congestion window size of TCP segments.</a:t>
            </a:r>
            <a:endParaRPr lang="en-US" altLang="en-US" sz="24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73384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Summary: TCP congestion control</a:t>
            </a:r>
          </a:p>
        </p:txBody>
      </p:sp>
      <p:grpSp>
        <p:nvGrpSpPr>
          <p:cNvPr id="8" name="Group 240">
            <a:extLst>
              <a:ext uri="{FF2B5EF4-FFF2-40B4-BE49-F238E27FC236}">
                <a16:creationId xmlns:a16="http://schemas.microsoft.com/office/drawing/2014/main" id="{3E5FC2B3-2E71-41E1-A495-EC6FEA34B05E}"/>
              </a:ext>
            </a:extLst>
          </p:cNvPr>
          <p:cNvGrpSpPr>
            <a:grpSpLocks/>
          </p:cNvGrpSpPr>
          <p:nvPr/>
        </p:nvGrpSpPr>
        <p:grpSpPr bwMode="auto">
          <a:xfrm>
            <a:off x="3255303" y="3136760"/>
            <a:ext cx="2133600" cy="814388"/>
            <a:chOff x="2168" y="1727"/>
            <a:chExt cx="1344" cy="513"/>
          </a:xfrm>
        </p:grpSpPr>
        <p:grpSp>
          <p:nvGrpSpPr>
            <p:cNvPr id="9" name="Group 171">
              <a:extLst>
                <a:ext uri="{FF2B5EF4-FFF2-40B4-BE49-F238E27FC236}">
                  <a16:creationId xmlns:a16="http://schemas.microsoft.com/office/drawing/2014/main" id="{939A6945-50BC-434C-8A63-1C6525E137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727"/>
              <a:ext cx="1118" cy="513"/>
              <a:chOff x="2280" y="1727"/>
              <a:chExt cx="1118" cy="513"/>
            </a:xfrm>
          </p:grpSpPr>
          <p:sp>
            <p:nvSpPr>
              <p:cNvPr id="12" name="Text Box 172">
                <a:extLst>
                  <a:ext uri="{FF2B5EF4-FFF2-40B4-BE49-F238E27FC236}">
                    <a16:creationId xmlns:a16="http://schemas.microsoft.com/office/drawing/2014/main" id="{A2C1AC21-C505-41CB-A1B9-A45C328FB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1727"/>
                <a:ext cx="377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timeout</a:t>
                </a:r>
              </a:p>
            </p:txBody>
          </p:sp>
          <p:sp>
            <p:nvSpPr>
              <p:cNvPr id="14" name="Text Box 173">
                <a:extLst>
                  <a:ext uri="{FF2B5EF4-FFF2-40B4-BE49-F238E27FC236}">
                    <a16:creationId xmlns:a16="http://schemas.microsoft.com/office/drawing/2014/main" id="{7F6C8939-51F8-42B1-A71D-0D654AB0A4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0" y="1838"/>
                <a:ext cx="1118" cy="4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 = cwnd/2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 = 1 MSS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 0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retransmit missing segment</a:t>
                </a: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</a:t>
                </a:r>
              </a:p>
            </p:txBody>
          </p:sp>
          <p:sp>
            <p:nvSpPr>
              <p:cNvPr id="15" name="Line 174">
                <a:extLst>
                  <a:ext uri="{FF2B5EF4-FFF2-40B4-BE49-F238E27FC236}">
                    <a16:creationId xmlns:a16="http://schemas.microsoft.com/office/drawing/2014/main" id="{9CDC6880-8A32-487E-B46B-8C96F5EAB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1" y="1857"/>
                <a:ext cx="69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" name="Line 175">
              <a:extLst>
                <a:ext uri="{FF2B5EF4-FFF2-40B4-BE49-F238E27FC236}">
                  <a16:creationId xmlns:a16="http://schemas.microsoft.com/office/drawing/2014/main" id="{D5CB07F0-8036-463F-846D-79C12151E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8" y="1734"/>
              <a:ext cx="13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" name="Group 239">
            <a:extLst>
              <a:ext uri="{FF2B5EF4-FFF2-40B4-BE49-F238E27FC236}">
                <a16:creationId xmlns:a16="http://schemas.microsoft.com/office/drawing/2014/main" id="{38DC9B37-24FA-436E-95EE-8FB735F4EF0E}"/>
              </a:ext>
            </a:extLst>
          </p:cNvPr>
          <p:cNvGrpSpPr>
            <a:grpSpLocks/>
          </p:cNvGrpSpPr>
          <p:nvPr/>
        </p:nvGrpSpPr>
        <p:grpSpPr bwMode="auto">
          <a:xfrm>
            <a:off x="3285466" y="2660510"/>
            <a:ext cx="2133600" cy="398463"/>
            <a:chOff x="2187" y="1427"/>
            <a:chExt cx="1344" cy="251"/>
          </a:xfrm>
        </p:grpSpPr>
        <p:sp>
          <p:nvSpPr>
            <p:cNvPr id="17" name="Line 176">
              <a:extLst>
                <a:ext uri="{FF2B5EF4-FFF2-40B4-BE49-F238E27FC236}">
                  <a16:creationId xmlns:a16="http://schemas.microsoft.com/office/drawing/2014/main" id="{70A4BD76-A114-48FA-84FF-C551DBA865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7" y="1673"/>
              <a:ext cx="13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" name="Text Box 181">
              <a:extLst>
                <a:ext uri="{FF2B5EF4-FFF2-40B4-BE49-F238E27FC236}">
                  <a16:creationId xmlns:a16="http://schemas.microsoft.com/office/drawing/2014/main" id="{86E7D1E2-FC73-4AC0-8B1F-138521732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0" y="1543"/>
              <a:ext cx="17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</a:endParaRPr>
            </a:p>
          </p:txBody>
        </p:sp>
        <p:sp>
          <p:nvSpPr>
            <p:cNvPr id="19" name="Line 182">
              <a:extLst>
                <a:ext uri="{FF2B5EF4-FFF2-40B4-BE49-F238E27FC236}">
                  <a16:creationId xmlns:a16="http://schemas.microsoft.com/office/drawing/2014/main" id="{B736169C-56E8-4445-BF22-30CD579009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1554"/>
              <a:ext cx="53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" name="Group 183">
              <a:extLst>
                <a:ext uri="{FF2B5EF4-FFF2-40B4-BE49-F238E27FC236}">
                  <a16:creationId xmlns:a16="http://schemas.microsoft.com/office/drawing/2014/main" id="{39E887A5-076A-450D-8169-664E88626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6" y="1427"/>
              <a:ext cx="694" cy="154"/>
              <a:chOff x="2458" y="1450"/>
              <a:chExt cx="694" cy="154"/>
            </a:xfrm>
          </p:grpSpPr>
          <p:sp>
            <p:nvSpPr>
              <p:cNvPr id="21" name="Text Box 184">
                <a:extLst>
                  <a:ext uri="{FF2B5EF4-FFF2-40B4-BE49-F238E27FC236}">
                    <a16:creationId xmlns:a16="http://schemas.microsoft.com/office/drawing/2014/main" id="{A1553A8F-9D12-4833-90B5-A7FC1032F6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58" y="1450"/>
                <a:ext cx="69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 &gt; ssthresh</a:t>
                </a:r>
              </a:p>
            </p:txBody>
          </p:sp>
          <p:sp>
            <p:nvSpPr>
              <p:cNvPr id="22" name="Line 185">
                <a:extLst>
                  <a:ext uri="{FF2B5EF4-FFF2-40B4-BE49-F238E27FC236}">
                    <a16:creationId xmlns:a16="http://schemas.microsoft.com/office/drawing/2014/main" id="{53205537-BFB0-405D-B9A1-03858255F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4" y="1557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23" name="Group 242">
            <a:extLst>
              <a:ext uri="{FF2B5EF4-FFF2-40B4-BE49-F238E27FC236}">
                <a16:creationId xmlns:a16="http://schemas.microsoft.com/office/drawing/2014/main" id="{0AA76678-30FD-495D-B814-FF6129F56C6B}"/>
              </a:ext>
            </a:extLst>
          </p:cNvPr>
          <p:cNvGrpSpPr>
            <a:grpSpLocks/>
          </p:cNvGrpSpPr>
          <p:nvPr/>
        </p:nvGrpSpPr>
        <p:grpSpPr bwMode="auto">
          <a:xfrm>
            <a:off x="5331755" y="1598473"/>
            <a:ext cx="2782888" cy="2398713"/>
            <a:chOff x="3476" y="786"/>
            <a:chExt cx="1753" cy="1511"/>
          </a:xfrm>
        </p:grpSpPr>
        <p:grpSp>
          <p:nvGrpSpPr>
            <p:cNvPr id="24" name="Group 164">
              <a:extLst>
                <a:ext uri="{FF2B5EF4-FFF2-40B4-BE49-F238E27FC236}">
                  <a16:creationId xmlns:a16="http://schemas.microsoft.com/office/drawing/2014/main" id="{2AE49640-C3F0-430E-8152-BEB4AF99E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" y="1330"/>
              <a:ext cx="820" cy="754"/>
              <a:chOff x="2293" y="2021"/>
              <a:chExt cx="820" cy="754"/>
            </a:xfrm>
          </p:grpSpPr>
          <p:sp>
            <p:nvSpPr>
              <p:cNvPr id="36" name="Oval 165">
                <a:extLst>
                  <a:ext uri="{FF2B5EF4-FFF2-40B4-BE49-F238E27FC236}">
                    <a16:creationId xmlns:a16="http://schemas.microsoft.com/office/drawing/2014/main" id="{6B4B17C1-B4EA-4DFE-925F-945C1497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" y="2021"/>
                <a:ext cx="800" cy="754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" name="Text Box 166">
                <a:extLst>
                  <a:ext uri="{FF2B5EF4-FFF2-40B4-BE49-F238E27FC236}">
                    <a16:creationId xmlns:a16="http://schemas.microsoft.com/office/drawing/2014/main" id="{782B7D3E-3BA5-41E3-AAE7-9BEEA7601C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94" y="2191"/>
                <a:ext cx="819" cy="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congestion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avoidance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5" name="Group 190">
              <a:extLst>
                <a:ext uri="{FF2B5EF4-FFF2-40B4-BE49-F238E27FC236}">
                  <a16:creationId xmlns:a16="http://schemas.microsoft.com/office/drawing/2014/main" id="{72249139-33A3-469B-9E1B-41172E35C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6" y="786"/>
              <a:ext cx="1496" cy="575"/>
              <a:chOff x="3499" y="904"/>
              <a:chExt cx="1496" cy="575"/>
            </a:xfrm>
          </p:grpSpPr>
          <p:sp>
            <p:nvSpPr>
              <p:cNvPr id="32" name="Text Box 191">
                <a:extLst>
                  <a:ext uri="{FF2B5EF4-FFF2-40B4-BE49-F238E27FC236}">
                    <a16:creationId xmlns:a16="http://schemas.microsoft.com/office/drawing/2014/main" id="{08FC4259-0112-4D83-BCED-773B9D84C9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9" y="1037"/>
                <a:ext cx="149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+ MSS    (MSS/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)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0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transmit new segment(s), as allowed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" name="Line 192">
                <a:extLst>
                  <a:ext uri="{FF2B5EF4-FFF2-40B4-BE49-F238E27FC236}">
                    <a16:creationId xmlns:a16="http://schemas.microsoft.com/office/drawing/2014/main" id="{77BBC60A-32BB-44E2-99F2-57248BCB8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6" y="1054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" name="Text Box 193">
                <a:extLst>
                  <a:ext uri="{FF2B5EF4-FFF2-40B4-BE49-F238E27FC236}">
                    <a16:creationId xmlns:a16="http://schemas.microsoft.com/office/drawing/2014/main" id="{1A9CB66F-CD7F-49C6-BD7D-FF4D9ED2F9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74" y="915"/>
                <a:ext cx="471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new ACK</a:t>
                </a:r>
              </a:p>
            </p:txBody>
          </p:sp>
          <p:sp>
            <p:nvSpPr>
              <p:cNvPr id="35" name="Text Box 194">
                <a:extLst>
                  <a:ext uri="{FF2B5EF4-FFF2-40B4-BE49-F238E27FC236}">
                    <a16:creationId xmlns:a16="http://schemas.microsoft.com/office/drawing/2014/main" id="{FF51DEA4-17C6-402C-9ED8-D307778E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1" y="904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.</a:t>
                </a:r>
              </a:p>
            </p:txBody>
          </p:sp>
        </p:grpSp>
        <p:sp>
          <p:nvSpPr>
            <p:cNvPr id="26" name="Freeform 195">
              <a:extLst>
                <a:ext uri="{FF2B5EF4-FFF2-40B4-BE49-F238E27FC236}">
                  <a16:creationId xmlns:a16="http://schemas.microsoft.com/office/drawing/2014/main" id="{456D3BD7-FB0A-40B3-85A5-00B376D3D145}"/>
                </a:ext>
              </a:extLst>
            </p:cNvPr>
            <p:cNvSpPr>
              <a:spLocks/>
            </p:cNvSpPr>
            <p:nvPr/>
          </p:nvSpPr>
          <p:spPr bwMode="auto">
            <a:xfrm rot="9705213">
              <a:off x="4212" y="1145"/>
              <a:ext cx="333" cy="452"/>
            </a:xfrm>
            <a:custGeom>
              <a:avLst/>
              <a:gdLst>
                <a:gd name="T0" fmla="*/ 112 w 376"/>
                <a:gd name="T1" fmla="*/ 306 h 452"/>
                <a:gd name="T2" fmla="*/ 24 w 376"/>
                <a:gd name="T3" fmla="*/ 269 h 452"/>
                <a:gd name="T4" fmla="*/ 62 w 376"/>
                <a:gd name="T5" fmla="*/ 0 h 4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6" h="452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" name="Group 196">
              <a:extLst>
                <a:ext uri="{FF2B5EF4-FFF2-40B4-BE49-F238E27FC236}">
                  <a16:creationId xmlns:a16="http://schemas.microsoft.com/office/drawing/2014/main" id="{1B37B897-50E1-40D0-801C-B281612D7F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9" y="1909"/>
              <a:ext cx="740" cy="388"/>
              <a:chOff x="4254" y="2922"/>
              <a:chExt cx="740" cy="388"/>
            </a:xfrm>
          </p:grpSpPr>
          <p:sp>
            <p:nvSpPr>
              <p:cNvPr id="29" name="Text Box 197">
                <a:extLst>
                  <a:ext uri="{FF2B5EF4-FFF2-40B4-BE49-F238E27FC236}">
                    <a16:creationId xmlns:a16="http://schemas.microsoft.com/office/drawing/2014/main" id="{BCD58A08-B5F9-4771-AE5B-0784424B20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54" y="3062"/>
                <a:ext cx="740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dupACKcount++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" name="Line 198">
                <a:extLst>
                  <a:ext uri="{FF2B5EF4-FFF2-40B4-BE49-F238E27FC236}">
                    <a16:creationId xmlns:a16="http://schemas.microsoft.com/office/drawing/2014/main" id="{E621C53A-60EB-4E19-8467-9F5AFD902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3" y="3071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" name="Text Box 199">
                <a:extLst>
                  <a:ext uri="{FF2B5EF4-FFF2-40B4-BE49-F238E27FC236}">
                    <a16:creationId xmlns:a16="http://schemas.microsoft.com/office/drawing/2014/main" id="{50C2B143-B18B-4D1A-985B-1E77566EC7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5" y="2922"/>
                <a:ext cx="65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duplicate ACK</a:t>
                </a:r>
              </a:p>
            </p:txBody>
          </p:sp>
        </p:grpSp>
        <p:sp>
          <p:nvSpPr>
            <p:cNvPr id="28" name="Freeform 200">
              <a:extLst>
                <a:ext uri="{FF2B5EF4-FFF2-40B4-BE49-F238E27FC236}">
                  <a16:creationId xmlns:a16="http://schemas.microsoft.com/office/drawing/2014/main" id="{CFABE7A9-6664-4B9B-9A4A-0844792FA3EB}"/>
                </a:ext>
              </a:extLst>
            </p:cNvPr>
            <p:cNvSpPr>
              <a:spLocks/>
            </p:cNvSpPr>
            <p:nvPr/>
          </p:nvSpPr>
          <p:spPr bwMode="auto">
            <a:xfrm rot="-7516021">
              <a:off x="4290" y="1673"/>
              <a:ext cx="333" cy="452"/>
            </a:xfrm>
            <a:custGeom>
              <a:avLst/>
              <a:gdLst>
                <a:gd name="T0" fmla="*/ 112 w 376"/>
                <a:gd name="T1" fmla="*/ 306 h 452"/>
                <a:gd name="T2" fmla="*/ 24 w 376"/>
                <a:gd name="T3" fmla="*/ 269 h 452"/>
                <a:gd name="T4" fmla="*/ 62 w 376"/>
                <a:gd name="T5" fmla="*/ 0 h 4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6" h="452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8" name="Group 245">
            <a:extLst>
              <a:ext uri="{FF2B5EF4-FFF2-40B4-BE49-F238E27FC236}">
                <a16:creationId xmlns:a16="http://schemas.microsoft.com/office/drawing/2014/main" id="{C73247EE-83CE-49CA-9C99-9636EDDC7ACD}"/>
              </a:ext>
            </a:extLst>
          </p:cNvPr>
          <p:cNvGrpSpPr>
            <a:grpSpLocks/>
          </p:cNvGrpSpPr>
          <p:nvPr/>
        </p:nvGrpSpPr>
        <p:grpSpPr bwMode="auto">
          <a:xfrm>
            <a:off x="3842679" y="5049698"/>
            <a:ext cx="3417888" cy="1718699"/>
            <a:chOff x="2538" y="2960"/>
            <a:chExt cx="2153" cy="1108"/>
          </a:xfrm>
        </p:grpSpPr>
        <p:grpSp>
          <p:nvGrpSpPr>
            <p:cNvPr id="39" name="Group 167">
              <a:extLst>
                <a:ext uri="{FF2B5EF4-FFF2-40B4-BE49-F238E27FC236}">
                  <a16:creationId xmlns:a16="http://schemas.microsoft.com/office/drawing/2014/main" id="{FE160006-1071-4554-B976-1AB0F545D7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8" y="2960"/>
              <a:ext cx="800" cy="767"/>
              <a:chOff x="2454" y="3045"/>
              <a:chExt cx="800" cy="767"/>
            </a:xfrm>
          </p:grpSpPr>
          <p:sp>
            <p:nvSpPr>
              <p:cNvPr id="45" name="Oval 168">
                <a:extLst>
                  <a:ext uri="{FF2B5EF4-FFF2-40B4-BE49-F238E27FC236}">
                    <a16:creationId xmlns:a16="http://schemas.microsoft.com/office/drawing/2014/main" id="{CE3F7C91-BEA9-408D-AA39-412CD78A4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4" y="3045"/>
                <a:ext cx="800" cy="754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" name="Text Box 169">
                <a:extLst>
                  <a:ext uri="{FF2B5EF4-FFF2-40B4-BE49-F238E27FC236}">
                    <a16:creationId xmlns:a16="http://schemas.microsoft.com/office/drawing/2014/main" id="{47134F70-2816-4006-A3E0-C8F7000CF6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4" y="3212"/>
                <a:ext cx="161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" name="Text Box 170">
                <a:extLst>
                  <a:ext uri="{FF2B5EF4-FFF2-40B4-BE49-F238E27FC236}">
                    <a16:creationId xmlns:a16="http://schemas.microsoft.com/office/drawing/2014/main" id="{483280C3-F27D-4679-B254-E08D1FC68C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6" y="3172"/>
                <a:ext cx="780" cy="6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fast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recovery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0" name="Freeform 220">
              <a:extLst>
                <a:ext uri="{FF2B5EF4-FFF2-40B4-BE49-F238E27FC236}">
                  <a16:creationId xmlns:a16="http://schemas.microsoft.com/office/drawing/2014/main" id="{D6B7309B-9FF0-4712-8A55-3EF076427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5" y="3708"/>
              <a:ext cx="384" cy="161"/>
            </a:xfrm>
            <a:custGeom>
              <a:avLst/>
              <a:gdLst>
                <a:gd name="T0" fmla="*/ 317 w 384"/>
                <a:gd name="T1" fmla="*/ 0 h 161"/>
                <a:gd name="T2" fmla="*/ 189 w 384"/>
                <a:gd name="T3" fmla="*/ 155 h 161"/>
                <a:gd name="T4" fmla="*/ 59 w 384"/>
                <a:gd name="T5" fmla="*/ 13 h 1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4" h="161">
                  <a:moveTo>
                    <a:pt x="317" y="0"/>
                  </a:moveTo>
                  <a:cubicBezTo>
                    <a:pt x="384" y="42"/>
                    <a:pt x="378" y="149"/>
                    <a:pt x="189" y="155"/>
                  </a:cubicBezTo>
                  <a:cubicBezTo>
                    <a:pt x="0" y="161"/>
                    <a:pt x="3" y="87"/>
                    <a:pt x="59" y="13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1" name="Group 221">
              <a:extLst>
                <a:ext uri="{FF2B5EF4-FFF2-40B4-BE49-F238E27FC236}">
                  <a16:creationId xmlns:a16="http://schemas.microsoft.com/office/drawing/2014/main" id="{C192C412-E244-44A2-B83F-1A4D305C85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1" y="3592"/>
              <a:ext cx="1500" cy="476"/>
              <a:chOff x="3542" y="3496"/>
              <a:chExt cx="1500" cy="476"/>
            </a:xfrm>
          </p:grpSpPr>
          <p:sp>
            <p:nvSpPr>
              <p:cNvPr id="42" name="Text Box 222">
                <a:extLst>
                  <a:ext uri="{FF2B5EF4-FFF2-40B4-BE49-F238E27FC236}">
                    <a16:creationId xmlns:a16="http://schemas.microsoft.com/office/drawing/2014/main" id="{E0B84912-A75F-494B-94A0-7CF1684C06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6" y="3632"/>
                <a:ext cx="1496" cy="3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+ MSS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transmit new segment(s), as allowed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" name="Line 223">
                <a:extLst>
                  <a:ext uri="{FF2B5EF4-FFF2-40B4-BE49-F238E27FC236}">
                    <a16:creationId xmlns:a16="http://schemas.microsoft.com/office/drawing/2014/main" id="{D785A82F-9554-4458-BD3F-8C3D3653D1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5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" name="Text Box 224">
                <a:extLst>
                  <a:ext uri="{FF2B5EF4-FFF2-40B4-BE49-F238E27FC236}">
                    <a16:creationId xmlns:a16="http://schemas.microsoft.com/office/drawing/2014/main" id="{A3979A06-FCFA-4A9C-9EDD-302DA97FBB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2" y="3496"/>
                <a:ext cx="65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duplicate ACK</a:t>
                </a:r>
              </a:p>
            </p:txBody>
          </p:sp>
        </p:grpSp>
      </p:grpSp>
      <p:grpSp>
        <p:nvGrpSpPr>
          <p:cNvPr id="48" name="Group 246">
            <a:extLst>
              <a:ext uri="{FF2B5EF4-FFF2-40B4-BE49-F238E27FC236}">
                <a16:creationId xmlns:a16="http://schemas.microsoft.com/office/drawing/2014/main" id="{3471D8BF-94FF-4398-A762-C72C24E7EC31}"/>
              </a:ext>
            </a:extLst>
          </p:cNvPr>
          <p:cNvGrpSpPr>
            <a:grpSpLocks/>
          </p:cNvGrpSpPr>
          <p:nvPr/>
        </p:nvGrpSpPr>
        <p:grpSpPr bwMode="auto">
          <a:xfrm>
            <a:off x="640691" y="3730487"/>
            <a:ext cx="3935413" cy="1974851"/>
            <a:chOff x="521" y="2129"/>
            <a:chExt cx="2479" cy="1244"/>
          </a:xfrm>
        </p:grpSpPr>
        <p:grpSp>
          <p:nvGrpSpPr>
            <p:cNvPr id="49" name="Group 212">
              <a:extLst>
                <a:ext uri="{FF2B5EF4-FFF2-40B4-BE49-F238E27FC236}">
                  <a16:creationId xmlns:a16="http://schemas.microsoft.com/office/drawing/2014/main" id="{B0539828-4161-4464-B916-40922A212B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" y="2818"/>
              <a:ext cx="1205" cy="555"/>
              <a:chOff x="380" y="2768"/>
              <a:chExt cx="1205" cy="555"/>
            </a:xfrm>
          </p:grpSpPr>
          <p:sp>
            <p:nvSpPr>
              <p:cNvPr id="56" name="Text Box 213">
                <a:extLst>
                  <a:ext uri="{FF2B5EF4-FFF2-40B4-BE49-F238E27FC236}">
                    <a16:creationId xmlns:a16="http://schemas.microsoft.com/office/drawing/2014/main" id="{9F65AAE0-DBE6-4C87-B29A-4F5B0C9BB7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" y="2912"/>
                <a:ext cx="1155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/2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+ 3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retransmit missing segment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" name="Line 214">
                <a:extLst>
                  <a:ext uri="{FF2B5EF4-FFF2-40B4-BE49-F238E27FC236}">
                    <a16:creationId xmlns:a16="http://schemas.microsoft.com/office/drawing/2014/main" id="{3FAC2127-46DE-4D69-ABF9-442F7825AF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" y="2913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" name="Text Box 215">
                <a:extLst>
                  <a:ext uri="{FF2B5EF4-FFF2-40B4-BE49-F238E27FC236}">
                    <a16:creationId xmlns:a16="http://schemas.microsoft.com/office/drawing/2014/main" id="{BBE12836-E84C-499B-8973-6DF4B138DD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1" y="2768"/>
                <a:ext cx="834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== 3</a:t>
                </a:r>
              </a:p>
            </p:txBody>
          </p:sp>
        </p:grpSp>
        <p:grpSp>
          <p:nvGrpSpPr>
            <p:cNvPr id="50" name="Group 216">
              <a:extLst>
                <a:ext uri="{FF2B5EF4-FFF2-40B4-BE49-F238E27FC236}">
                  <a16:creationId xmlns:a16="http://schemas.microsoft.com/office/drawing/2014/main" id="{9CE48018-CF04-4B39-8831-F0C1487F6D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3" y="2454"/>
              <a:ext cx="1187" cy="550"/>
              <a:chOff x="419" y="2872"/>
              <a:chExt cx="1187" cy="550"/>
            </a:xfrm>
          </p:grpSpPr>
          <p:sp>
            <p:nvSpPr>
              <p:cNvPr id="53" name="Text Box 217">
                <a:extLst>
                  <a:ext uri="{FF2B5EF4-FFF2-40B4-BE49-F238E27FC236}">
                    <a16:creationId xmlns:a16="http://schemas.microsoft.com/office/drawing/2014/main" id="{CCFA60EF-A051-400B-905F-2B2C34726C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" y="2872"/>
                <a:ext cx="395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timeout</a:t>
                </a:r>
              </a:p>
            </p:txBody>
          </p:sp>
          <p:sp>
            <p:nvSpPr>
              <p:cNvPr id="54" name="Text Box 218">
                <a:extLst>
                  <a:ext uri="{FF2B5EF4-FFF2-40B4-BE49-F238E27FC236}">
                    <a16:creationId xmlns:a16="http://schemas.microsoft.com/office/drawing/2014/main" id="{13EF1CD2-9A93-4693-89AB-837C53DF33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" y="2989"/>
                <a:ext cx="1187" cy="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 = cwnd/2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 = 1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 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retransmit missing segment</a:t>
                </a: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</a:t>
                </a:r>
              </a:p>
            </p:txBody>
          </p:sp>
          <p:sp>
            <p:nvSpPr>
              <p:cNvPr id="55" name="Line 219">
                <a:extLst>
                  <a:ext uri="{FF2B5EF4-FFF2-40B4-BE49-F238E27FC236}">
                    <a16:creationId xmlns:a16="http://schemas.microsoft.com/office/drawing/2014/main" id="{6513B454-3E2F-4F9A-A624-C4B228310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" y="3014"/>
                <a:ext cx="69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1" name="Freeform 225">
              <a:extLst>
                <a:ext uri="{FF2B5EF4-FFF2-40B4-BE49-F238E27FC236}">
                  <a16:creationId xmlns:a16="http://schemas.microsoft.com/office/drawing/2014/main" id="{BF366B7F-5EEE-44C9-B0B9-0C429425E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" y="2129"/>
              <a:ext cx="740" cy="1146"/>
            </a:xfrm>
            <a:custGeom>
              <a:avLst/>
              <a:gdLst>
                <a:gd name="T0" fmla="*/ 0 w 740"/>
                <a:gd name="T1" fmla="*/ 0 h 1146"/>
                <a:gd name="T2" fmla="*/ 0 w 740"/>
                <a:gd name="T3" fmla="*/ 1146 h 1146"/>
                <a:gd name="T4" fmla="*/ 740 w 740"/>
                <a:gd name="T5" fmla="*/ 1146 h 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40" h="1146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Freeform 226">
              <a:extLst>
                <a:ext uri="{FF2B5EF4-FFF2-40B4-BE49-F238E27FC236}">
                  <a16:creationId xmlns:a16="http://schemas.microsoft.com/office/drawing/2014/main" id="{BAC9BD6D-756D-47FE-81A6-2B87D81C4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" y="2146"/>
              <a:ext cx="700" cy="1051"/>
            </a:xfrm>
            <a:custGeom>
              <a:avLst/>
              <a:gdLst>
                <a:gd name="T0" fmla="*/ 700 w 700"/>
                <a:gd name="T1" fmla="*/ 1051 h 1051"/>
                <a:gd name="T2" fmla="*/ 0 w 700"/>
                <a:gd name="T3" fmla="*/ 1051 h 1051"/>
                <a:gd name="T4" fmla="*/ 0 w 700"/>
                <a:gd name="T5" fmla="*/ 0 h 10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0" h="1051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9" name="Group 244">
            <a:extLst>
              <a:ext uri="{FF2B5EF4-FFF2-40B4-BE49-F238E27FC236}">
                <a16:creationId xmlns:a16="http://schemas.microsoft.com/office/drawing/2014/main" id="{83DF6C6A-DF0F-47DE-99FE-5AD197F194B9}"/>
              </a:ext>
            </a:extLst>
          </p:cNvPr>
          <p:cNvGrpSpPr>
            <a:grpSpLocks/>
          </p:cNvGrpSpPr>
          <p:nvPr/>
        </p:nvGrpSpPr>
        <p:grpSpPr bwMode="auto">
          <a:xfrm>
            <a:off x="5165066" y="3722546"/>
            <a:ext cx="3022600" cy="1963736"/>
            <a:chOff x="3371" y="2124"/>
            <a:chExt cx="1904" cy="1237"/>
          </a:xfrm>
        </p:grpSpPr>
        <p:grpSp>
          <p:nvGrpSpPr>
            <p:cNvPr id="60" name="Group 201">
              <a:extLst>
                <a:ext uri="{FF2B5EF4-FFF2-40B4-BE49-F238E27FC236}">
                  <a16:creationId xmlns:a16="http://schemas.microsoft.com/office/drawing/2014/main" id="{EA87FEB6-772E-46E6-9EA7-4963B8794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0" y="2796"/>
              <a:ext cx="1155" cy="565"/>
              <a:chOff x="4142" y="2802"/>
              <a:chExt cx="1155" cy="565"/>
            </a:xfrm>
          </p:grpSpPr>
          <p:sp>
            <p:nvSpPr>
              <p:cNvPr id="62" name="Text Box 202">
                <a:extLst>
                  <a:ext uri="{FF2B5EF4-FFF2-40B4-BE49-F238E27FC236}">
                    <a16:creationId xmlns:a16="http://schemas.microsoft.com/office/drawing/2014/main" id="{0DE155DF-0A5A-4F00-84AA-696BDCE936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2" y="2956"/>
                <a:ext cx="1155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/2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+ 3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retransmit missing segment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3" name="Line 203">
                <a:extLst>
                  <a:ext uri="{FF2B5EF4-FFF2-40B4-BE49-F238E27FC236}">
                    <a16:creationId xmlns:a16="http://schemas.microsoft.com/office/drawing/2014/main" id="{49FD0294-6929-4333-89D4-A3FE8B31F2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1" y="2950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Text Box 204">
                <a:extLst>
                  <a:ext uri="{FF2B5EF4-FFF2-40B4-BE49-F238E27FC236}">
                    <a16:creationId xmlns:a16="http://schemas.microsoft.com/office/drawing/2014/main" id="{807D0BF8-0DF3-415B-8768-8033EB4B0F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4" y="2802"/>
                <a:ext cx="834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== 3</a:t>
                </a:r>
              </a:p>
            </p:txBody>
          </p:sp>
        </p:grpSp>
        <p:sp>
          <p:nvSpPr>
            <p:cNvPr id="61" name="Freeform 227">
              <a:extLst>
                <a:ext uri="{FF2B5EF4-FFF2-40B4-BE49-F238E27FC236}">
                  <a16:creationId xmlns:a16="http://schemas.microsoft.com/office/drawing/2014/main" id="{27A59871-60F9-478F-8903-2797947DB9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1" y="2124"/>
              <a:ext cx="740" cy="1146"/>
            </a:xfrm>
            <a:custGeom>
              <a:avLst/>
              <a:gdLst>
                <a:gd name="T0" fmla="*/ 0 w 740"/>
                <a:gd name="T1" fmla="*/ 0 h 1146"/>
                <a:gd name="T2" fmla="*/ 0 w 740"/>
                <a:gd name="T3" fmla="*/ 1146 h 1146"/>
                <a:gd name="T4" fmla="*/ 740 w 740"/>
                <a:gd name="T5" fmla="*/ 1146 h 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40" h="1146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5" name="Group 243">
            <a:extLst>
              <a:ext uri="{FF2B5EF4-FFF2-40B4-BE49-F238E27FC236}">
                <a16:creationId xmlns:a16="http://schemas.microsoft.com/office/drawing/2014/main" id="{5B6E8F81-027D-4BC5-9CAC-CC84CB65F404}"/>
              </a:ext>
            </a:extLst>
          </p:cNvPr>
          <p:cNvGrpSpPr>
            <a:grpSpLocks/>
          </p:cNvGrpSpPr>
          <p:nvPr/>
        </p:nvGrpSpPr>
        <p:grpSpPr bwMode="auto">
          <a:xfrm>
            <a:off x="4930116" y="3747947"/>
            <a:ext cx="1276350" cy="1689099"/>
            <a:chOff x="3223" y="2140"/>
            <a:chExt cx="804" cy="1064"/>
          </a:xfrm>
        </p:grpSpPr>
        <p:sp>
          <p:nvSpPr>
            <p:cNvPr id="66" name="Freeform 228">
              <a:extLst>
                <a:ext uri="{FF2B5EF4-FFF2-40B4-BE49-F238E27FC236}">
                  <a16:creationId xmlns:a16="http://schemas.microsoft.com/office/drawing/2014/main" id="{86E28C84-2EF1-4ADE-95CC-27FF10007F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27" y="2140"/>
              <a:ext cx="700" cy="1051"/>
            </a:xfrm>
            <a:custGeom>
              <a:avLst/>
              <a:gdLst>
                <a:gd name="T0" fmla="*/ 700 w 700"/>
                <a:gd name="T1" fmla="*/ 1051 h 1051"/>
                <a:gd name="T2" fmla="*/ 0 w 700"/>
                <a:gd name="T3" fmla="*/ 1051 h 1051"/>
                <a:gd name="T4" fmla="*/ 0 w 700"/>
                <a:gd name="T5" fmla="*/ 0 h 10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0" h="1051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7" name="Group 229">
              <a:extLst>
                <a:ext uri="{FF2B5EF4-FFF2-40B4-BE49-F238E27FC236}">
                  <a16:creationId xmlns:a16="http://schemas.microsoft.com/office/drawing/2014/main" id="{2A4E8847-9C08-4C4C-90FB-4816D3ECD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3" y="2649"/>
              <a:ext cx="785" cy="555"/>
              <a:chOff x="1015" y="3496"/>
              <a:chExt cx="785" cy="555"/>
            </a:xfrm>
          </p:grpSpPr>
          <p:sp>
            <p:nvSpPr>
              <p:cNvPr id="68" name="Text Box 230">
                <a:extLst>
                  <a:ext uri="{FF2B5EF4-FFF2-40B4-BE49-F238E27FC236}">
                    <a16:creationId xmlns:a16="http://schemas.microsoft.com/office/drawing/2014/main" id="{0F2E97E5-9E33-456E-81BA-818583CDA8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3640"/>
                <a:ext cx="785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0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9" name="Group 231">
                <a:extLst>
                  <a:ext uri="{FF2B5EF4-FFF2-40B4-BE49-F238E27FC236}">
                    <a16:creationId xmlns:a16="http://schemas.microsoft.com/office/drawing/2014/main" id="{282CAADD-D56F-43C9-BCFC-A33AA269EF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0" y="3496"/>
                <a:ext cx="582" cy="160"/>
                <a:chOff x="1190" y="3496"/>
                <a:chExt cx="582" cy="160"/>
              </a:xfrm>
            </p:grpSpPr>
            <p:sp>
              <p:nvSpPr>
                <p:cNvPr id="70" name="Line 232">
                  <a:extLst>
                    <a:ext uri="{FF2B5EF4-FFF2-40B4-BE49-F238E27FC236}">
                      <a16:creationId xmlns:a16="http://schemas.microsoft.com/office/drawing/2014/main" id="{8CAE14E1-AA1F-4FA8-B502-8FBB5C5A1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0" y="3641"/>
                  <a:ext cx="53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1" name="Text Box 233">
                  <a:extLst>
                    <a:ext uri="{FF2B5EF4-FFF2-40B4-BE49-F238E27FC236}">
                      <a16:creationId xmlns:a16="http://schemas.microsoft.com/office/drawing/2014/main" id="{E9F8C6A9-15FE-4B7A-A9A5-3FCCDD2904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87" y="3496"/>
                  <a:ext cx="485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New ACK</a:t>
                  </a:r>
                </a:p>
              </p:txBody>
            </p:sp>
          </p:grpSp>
        </p:grpSp>
      </p:grpSp>
      <p:grpSp>
        <p:nvGrpSpPr>
          <p:cNvPr id="72" name="Group 241">
            <a:extLst>
              <a:ext uri="{FF2B5EF4-FFF2-40B4-BE49-F238E27FC236}">
                <a16:creationId xmlns:a16="http://schemas.microsoft.com/office/drawing/2014/main" id="{A4C27246-62F4-4C74-99ED-6A7E4DB3B8F6}"/>
              </a:ext>
            </a:extLst>
          </p:cNvPr>
          <p:cNvGrpSpPr>
            <a:grpSpLocks/>
          </p:cNvGrpSpPr>
          <p:nvPr/>
        </p:nvGrpSpPr>
        <p:grpSpPr bwMode="auto">
          <a:xfrm>
            <a:off x="599415" y="1714360"/>
            <a:ext cx="5038723" cy="2706689"/>
            <a:chOff x="495" y="859"/>
            <a:chExt cx="3174" cy="1705"/>
          </a:xfrm>
        </p:grpSpPr>
        <p:grpSp>
          <p:nvGrpSpPr>
            <p:cNvPr id="73" name="Group 161">
              <a:extLst>
                <a:ext uri="{FF2B5EF4-FFF2-40B4-BE49-F238E27FC236}">
                  <a16:creationId xmlns:a16="http://schemas.microsoft.com/office/drawing/2014/main" id="{EDB72C04-756A-4252-A923-BBB072FA4A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9" y="1320"/>
              <a:ext cx="800" cy="754"/>
              <a:chOff x="996" y="1773"/>
              <a:chExt cx="800" cy="754"/>
            </a:xfrm>
          </p:grpSpPr>
          <p:sp>
            <p:nvSpPr>
              <p:cNvPr id="94" name="Oval 162">
                <a:extLst>
                  <a:ext uri="{FF2B5EF4-FFF2-40B4-BE49-F238E27FC236}">
                    <a16:creationId xmlns:a16="http://schemas.microsoft.com/office/drawing/2014/main" id="{7BD840AF-B5D7-4805-AD20-9376A0FE7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" y="1773"/>
                <a:ext cx="800" cy="754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5" name="Text Box 163">
                <a:extLst>
                  <a:ext uri="{FF2B5EF4-FFF2-40B4-BE49-F238E27FC236}">
                    <a16:creationId xmlns:a16="http://schemas.microsoft.com/office/drawing/2014/main" id="{89B0EB6A-5C12-4720-BB34-C426F767CC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1946"/>
                <a:ext cx="48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slow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start</a:t>
                </a:r>
              </a:p>
            </p:txBody>
          </p:sp>
        </p:grpSp>
        <p:grpSp>
          <p:nvGrpSpPr>
            <p:cNvPr id="74" name="Group 177">
              <a:extLst>
                <a:ext uri="{FF2B5EF4-FFF2-40B4-BE49-F238E27FC236}">
                  <a16:creationId xmlns:a16="http://schemas.microsoft.com/office/drawing/2014/main" id="{D5776024-39A4-4CFF-85FE-079AF9834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" y="2026"/>
              <a:ext cx="1187" cy="538"/>
              <a:chOff x="384" y="2713"/>
              <a:chExt cx="1187" cy="538"/>
            </a:xfrm>
          </p:grpSpPr>
          <p:sp>
            <p:nvSpPr>
              <p:cNvPr id="91" name="Text Box 178">
                <a:extLst>
                  <a:ext uri="{FF2B5EF4-FFF2-40B4-BE49-F238E27FC236}">
                    <a16:creationId xmlns:a16="http://schemas.microsoft.com/office/drawing/2014/main" id="{35C3EC26-0400-4BB7-9E09-994B35C05B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" y="2713"/>
                <a:ext cx="395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timeout</a:t>
                </a:r>
              </a:p>
            </p:txBody>
          </p:sp>
          <p:sp>
            <p:nvSpPr>
              <p:cNvPr id="92" name="Text Box 179">
                <a:extLst>
                  <a:ext uri="{FF2B5EF4-FFF2-40B4-BE49-F238E27FC236}">
                    <a16:creationId xmlns:a16="http://schemas.microsoft.com/office/drawing/2014/main" id="{C0047625-A2B2-4962-8930-38AC9F73B7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" y="2840"/>
                <a:ext cx="1187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 = cwnd/2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 = 1 MSS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 0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retransmit missing segment</a:t>
                </a: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</a:t>
                </a:r>
              </a:p>
            </p:txBody>
          </p:sp>
          <p:sp>
            <p:nvSpPr>
              <p:cNvPr id="93" name="Line 180">
                <a:extLst>
                  <a:ext uri="{FF2B5EF4-FFF2-40B4-BE49-F238E27FC236}">
                    <a16:creationId xmlns:a16="http://schemas.microsoft.com/office/drawing/2014/main" id="{49F37C82-0BE8-4F85-A8E4-7666958A9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" y="2855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5" name="Group 186">
              <a:extLst>
                <a:ext uri="{FF2B5EF4-FFF2-40B4-BE49-F238E27FC236}">
                  <a16:creationId xmlns:a16="http://schemas.microsoft.com/office/drawing/2014/main" id="{4E8117A9-EFCC-435C-A5EB-FA1456E279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" y="960"/>
              <a:ext cx="1496" cy="561"/>
              <a:chOff x="2683" y="798"/>
              <a:chExt cx="1496" cy="561"/>
            </a:xfrm>
          </p:grpSpPr>
          <p:sp>
            <p:nvSpPr>
              <p:cNvPr id="88" name="Text Box 187">
                <a:extLst>
                  <a:ext uri="{FF2B5EF4-FFF2-40B4-BE49-F238E27FC236}">
                    <a16:creationId xmlns:a16="http://schemas.microsoft.com/office/drawing/2014/main" id="{4C386D79-3FA8-4F06-BADD-5DC36F93BD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3" y="917"/>
                <a:ext cx="149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 = cwnd+MSS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 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transmit new segment(s), as allowed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9" name="Line 188">
                <a:extLst>
                  <a:ext uri="{FF2B5EF4-FFF2-40B4-BE49-F238E27FC236}">
                    <a16:creationId xmlns:a16="http://schemas.microsoft.com/office/drawing/2014/main" id="{C274F6B4-138D-4B69-928D-90FD91E2A9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4" y="934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0" name="Text Box 189">
                <a:extLst>
                  <a:ext uri="{FF2B5EF4-FFF2-40B4-BE49-F238E27FC236}">
                    <a16:creationId xmlns:a16="http://schemas.microsoft.com/office/drawing/2014/main" id="{85365532-CE91-4306-92DC-197D3C020D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7" y="798"/>
                <a:ext cx="471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new ACK</a:t>
                </a:r>
              </a:p>
            </p:txBody>
          </p:sp>
        </p:grpSp>
        <p:sp>
          <p:nvSpPr>
            <p:cNvPr id="76" name="Freeform 205">
              <a:extLst>
                <a:ext uri="{FF2B5EF4-FFF2-40B4-BE49-F238E27FC236}">
                  <a16:creationId xmlns:a16="http://schemas.microsoft.com/office/drawing/2014/main" id="{7DEAA477-8777-4B4E-A2C5-19B6DAB4B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" y="1129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Freeform 206">
              <a:extLst>
                <a:ext uri="{FF2B5EF4-FFF2-40B4-BE49-F238E27FC236}">
                  <a16:creationId xmlns:a16="http://schemas.microsoft.com/office/drawing/2014/main" id="{47AF647E-D4A3-46B0-AA65-545677F6416D}"/>
                </a:ext>
              </a:extLst>
            </p:cNvPr>
            <p:cNvSpPr>
              <a:spLocks/>
            </p:cNvSpPr>
            <p:nvPr/>
          </p:nvSpPr>
          <p:spPr bwMode="auto">
            <a:xfrm rot="2575893">
              <a:off x="1950" y="1316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8" name="Group 207">
              <a:extLst>
                <a:ext uri="{FF2B5EF4-FFF2-40B4-BE49-F238E27FC236}">
                  <a16:creationId xmlns:a16="http://schemas.microsoft.com/office/drawing/2014/main" id="{B69BB763-6A6D-4402-B5A6-7A8CBCB9BA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" y="859"/>
              <a:ext cx="740" cy="388"/>
              <a:chOff x="4254" y="2922"/>
              <a:chExt cx="740" cy="388"/>
            </a:xfrm>
          </p:grpSpPr>
          <p:sp>
            <p:nvSpPr>
              <p:cNvPr id="85" name="Text Box 208">
                <a:extLst>
                  <a:ext uri="{FF2B5EF4-FFF2-40B4-BE49-F238E27FC236}">
                    <a16:creationId xmlns:a16="http://schemas.microsoft.com/office/drawing/2014/main" id="{A5770F42-AA4C-4FC8-9B41-C9C1D77279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54" y="3062"/>
                <a:ext cx="740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dupACKcount++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6" name="Line 209">
                <a:extLst>
                  <a:ext uri="{FF2B5EF4-FFF2-40B4-BE49-F238E27FC236}">
                    <a16:creationId xmlns:a16="http://schemas.microsoft.com/office/drawing/2014/main" id="{E6700190-0A64-4094-BB52-EBEF589BBB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3" y="3071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7" name="Text Box 210">
                <a:extLst>
                  <a:ext uri="{FF2B5EF4-FFF2-40B4-BE49-F238E27FC236}">
                    <a16:creationId xmlns:a16="http://schemas.microsoft.com/office/drawing/2014/main" id="{E04C91CE-4DAE-4301-BE84-C1108529E2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5" y="2922"/>
                <a:ext cx="65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duplicate ACK</a:t>
                </a:r>
              </a:p>
            </p:txBody>
          </p:sp>
        </p:grpSp>
        <p:sp>
          <p:nvSpPr>
            <p:cNvPr id="79" name="Freeform 211">
              <a:extLst>
                <a:ext uri="{FF2B5EF4-FFF2-40B4-BE49-F238E27FC236}">
                  <a16:creationId xmlns:a16="http://schemas.microsoft.com/office/drawing/2014/main" id="{D0D60B6A-FBE8-413D-B2E6-62A9EAA60900}"/>
                </a:ext>
              </a:extLst>
            </p:cNvPr>
            <p:cNvSpPr>
              <a:spLocks/>
            </p:cNvSpPr>
            <p:nvPr/>
          </p:nvSpPr>
          <p:spPr bwMode="auto">
            <a:xfrm rot="-8222029">
              <a:off x="1204" y="1903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Line 234">
              <a:extLst>
                <a:ext uri="{FF2B5EF4-FFF2-40B4-BE49-F238E27FC236}">
                  <a16:creationId xmlns:a16="http://schemas.microsoft.com/office/drawing/2014/main" id="{3A3870F8-253B-4D33-A784-8B38AD597D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1649"/>
              <a:ext cx="7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1" name="Group 235">
              <a:extLst>
                <a:ext uri="{FF2B5EF4-FFF2-40B4-BE49-F238E27FC236}">
                  <a16:creationId xmlns:a16="http://schemas.microsoft.com/office/drawing/2014/main" id="{D7F973FB-1214-47E1-B8F7-394CA3363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" y="1255"/>
              <a:ext cx="785" cy="429"/>
              <a:chOff x="517" y="936"/>
              <a:chExt cx="785" cy="429"/>
            </a:xfrm>
          </p:grpSpPr>
          <p:sp>
            <p:nvSpPr>
              <p:cNvPr id="82" name="Text Box 236">
                <a:extLst>
                  <a:ext uri="{FF2B5EF4-FFF2-40B4-BE49-F238E27FC236}">
                    <a16:creationId xmlns:a16="http://schemas.microsoft.com/office/drawing/2014/main" id="{D8550319-8416-490C-862E-D95FD0A472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" y="936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L</a:t>
                </a:r>
              </a:p>
            </p:txBody>
          </p:sp>
          <p:sp>
            <p:nvSpPr>
              <p:cNvPr id="83" name="Text Box 237">
                <a:extLst>
                  <a:ext uri="{FF2B5EF4-FFF2-40B4-BE49-F238E27FC236}">
                    <a16:creationId xmlns:a16="http://schemas.microsoft.com/office/drawing/2014/main" id="{82A393C5-5D78-4492-91F5-7ED1BCA17B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" y="1063"/>
                <a:ext cx="785" cy="3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 = 1 MSS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 = 64 KB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 0</a:t>
                </a: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4" name="Line 238">
                <a:extLst>
                  <a:ext uri="{FF2B5EF4-FFF2-40B4-BE49-F238E27FC236}">
                    <a16:creationId xmlns:a16="http://schemas.microsoft.com/office/drawing/2014/main" id="{5784E721-151D-4560-91DF-B95CD3E1C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" y="1078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96" name="Group 255">
            <a:extLst>
              <a:ext uri="{FF2B5EF4-FFF2-40B4-BE49-F238E27FC236}">
                <a16:creationId xmlns:a16="http://schemas.microsoft.com/office/drawing/2014/main" id="{E95AB82C-70DC-4FBE-A331-60F2DFBD7C51}"/>
              </a:ext>
            </a:extLst>
          </p:cNvPr>
          <p:cNvGrpSpPr>
            <a:grpSpLocks/>
          </p:cNvGrpSpPr>
          <p:nvPr/>
        </p:nvGrpSpPr>
        <p:grpSpPr bwMode="auto">
          <a:xfrm>
            <a:off x="618466" y="3151048"/>
            <a:ext cx="3167062" cy="1312862"/>
            <a:chOff x="509" y="1766"/>
            <a:chExt cx="1995" cy="827"/>
          </a:xfrm>
        </p:grpSpPr>
        <p:pic>
          <p:nvPicPr>
            <p:cNvPr id="97" name="Picture 252">
              <a:extLst>
                <a:ext uri="{FF2B5EF4-FFF2-40B4-BE49-F238E27FC236}">
                  <a16:creationId xmlns:a16="http://schemas.microsoft.com/office/drawing/2014/main" id="{9B90BDD5-9C85-4FC7-8E0F-4857765B1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9" y="1992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8" name="Picture 253">
              <a:extLst>
                <a:ext uri="{FF2B5EF4-FFF2-40B4-BE49-F238E27FC236}">
                  <a16:creationId xmlns:a16="http://schemas.microsoft.com/office/drawing/2014/main" id="{58E9BC61-6418-479D-96DC-23A22F95E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42" y="1766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9" name="Picture 254">
              <a:extLst>
                <a:ext uri="{FF2B5EF4-FFF2-40B4-BE49-F238E27FC236}">
                  <a16:creationId xmlns:a16="http://schemas.microsoft.com/office/drawing/2014/main" id="{BD2C647B-6B5A-4D09-8C81-BE83C42BF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64" y="2348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0" name="Group 297">
            <a:extLst>
              <a:ext uri="{FF2B5EF4-FFF2-40B4-BE49-F238E27FC236}">
                <a16:creationId xmlns:a16="http://schemas.microsoft.com/office/drawing/2014/main" id="{7AD83842-FF24-49B0-9EFF-E1CD7C42B057}"/>
              </a:ext>
            </a:extLst>
          </p:cNvPr>
          <p:cNvGrpSpPr>
            <a:grpSpLocks/>
          </p:cNvGrpSpPr>
          <p:nvPr/>
        </p:nvGrpSpPr>
        <p:grpSpPr bwMode="auto">
          <a:xfrm>
            <a:off x="3315628" y="1377810"/>
            <a:ext cx="4333875" cy="3243263"/>
            <a:chOff x="2205" y="641"/>
            <a:chExt cx="2730" cy="2043"/>
          </a:xfrm>
        </p:grpSpPr>
        <p:grpSp>
          <p:nvGrpSpPr>
            <p:cNvPr id="101" name="Group 282">
              <a:extLst>
                <a:ext uri="{FF2B5EF4-FFF2-40B4-BE49-F238E27FC236}">
                  <a16:creationId xmlns:a16="http://schemas.microsoft.com/office/drawing/2014/main" id="{36B78078-BF6C-4011-9F2D-72A5816112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1" y="2381"/>
              <a:ext cx="583" cy="303"/>
              <a:chOff x="1166" y="3601"/>
              <a:chExt cx="583" cy="303"/>
            </a:xfrm>
          </p:grpSpPr>
          <p:grpSp>
            <p:nvGrpSpPr>
              <p:cNvPr id="112" name="Group 283">
                <a:extLst>
                  <a:ext uri="{FF2B5EF4-FFF2-40B4-BE49-F238E27FC236}">
                    <a16:creationId xmlns:a16="http://schemas.microsoft.com/office/drawing/2014/main" id="{902CC821-3D25-416A-90DC-3F08CE5F2B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114" name="Picture 284">
                  <a:extLst>
                    <a:ext uri="{FF2B5EF4-FFF2-40B4-BE49-F238E27FC236}">
                      <a16:creationId xmlns:a16="http://schemas.microsoft.com/office/drawing/2014/main" id="{71F9AB62-F969-4BDB-BB2E-FBED1AA258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5" name="Rectangle 285">
                  <a:extLst>
                    <a:ext uri="{FF2B5EF4-FFF2-40B4-BE49-F238E27FC236}">
                      <a16:creationId xmlns:a16="http://schemas.microsoft.com/office/drawing/2014/main" id="{F84DB86B-8F7A-4307-B2C3-2150BC7A2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13" name="Text Box 286">
                <a:extLst>
                  <a:ext uri="{FF2B5EF4-FFF2-40B4-BE49-F238E27FC236}">
                    <a16:creationId xmlns:a16="http://schemas.microsoft.com/office/drawing/2014/main" id="{ED160E09-7EE9-4F1C-AA47-2806B1BD6C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New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ACK!</a:t>
                </a:r>
              </a:p>
            </p:txBody>
          </p:sp>
        </p:grpSp>
        <p:grpSp>
          <p:nvGrpSpPr>
            <p:cNvPr id="102" name="Group 287">
              <a:extLst>
                <a:ext uri="{FF2B5EF4-FFF2-40B4-BE49-F238E27FC236}">
                  <a16:creationId xmlns:a16="http://schemas.microsoft.com/office/drawing/2014/main" id="{DF3DAF1B-A3B7-45D3-8C0F-2758AAF9E9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5" y="700"/>
              <a:ext cx="583" cy="303"/>
              <a:chOff x="1166" y="3601"/>
              <a:chExt cx="583" cy="303"/>
            </a:xfrm>
          </p:grpSpPr>
          <p:grpSp>
            <p:nvGrpSpPr>
              <p:cNvPr id="108" name="Group 288">
                <a:extLst>
                  <a:ext uri="{FF2B5EF4-FFF2-40B4-BE49-F238E27FC236}">
                    <a16:creationId xmlns:a16="http://schemas.microsoft.com/office/drawing/2014/main" id="{D1A34898-B6FE-412B-98EB-5044C5BB37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110" name="Picture 289">
                  <a:extLst>
                    <a:ext uri="{FF2B5EF4-FFF2-40B4-BE49-F238E27FC236}">
                      <a16:creationId xmlns:a16="http://schemas.microsoft.com/office/drawing/2014/main" id="{3D665A7E-DBED-4C66-B801-F6B9BAEDD9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1" name="Rectangle 290">
                  <a:extLst>
                    <a:ext uri="{FF2B5EF4-FFF2-40B4-BE49-F238E27FC236}">
                      <a16:creationId xmlns:a16="http://schemas.microsoft.com/office/drawing/2014/main" id="{5D31E49D-8CDE-4E65-AD0C-D1AFEAFBCE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09" name="Text Box 291">
                <a:extLst>
                  <a:ext uri="{FF2B5EF4-FFF2-40B4-BE49-F238E27FC236}">
                    <a16:creationId xmlns:a16="http://schemas.microsoft.com/office/drawing/2014/main" id="{77A36FDB-F9A1-4FB2-9119-42FE7CFAEB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New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ACK!</a:t>
                </a:r>
              </a:p>
            </p:txBody>
          </p:sp>
        </p:grpSp>
        <p:grpSp>
          <p:nvGrpSpPr>
            <p:cNvPr id="103" name="Group 292">
              <a:extLst>
                <a:ext uri="{FF2B5EF4-FFF2-40B4-BE49-F238E27FC236}">
                  <a16:creationId xmlns:a16="http://schemas.microsoft.com/office/drawing/2014/main" id="{5B8CCFF3-38F5-4688-A0E7-FC850DBBF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2" y="641"/>
              <a:ext cx="583" cy="303"/>
              <a:chOff x="1166" y="3601"/>
              <a:chExt cx="583" cy="303"/>
            </a:xfrm>
          </p:grpSpPr>
          <p:grpSp>
            <p:nvGrpSpPr>
              <p:cNvPr id="104" name="Group 293">
                <a:extLst>
                  <a:ext uri="{FF2B5EF4-FFF2-40B4-BE49-F238E27FC236}">
                    <a16:creationId xmlns:a16="http://schemas.microsoft.com/office/drawing/2014/main" id="{A1D886C5-A2AC-4E60-BB8B-ABA230A9B1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106" name="Picture 294">
                  <a:extLst>
                    <a:ext uri="{FF2B5EF4-FFF2-40B4-BE49-F238E27FC236}">
                      <a16:creationId xmlns:a16="http://schemas.microsoft.com/office/drawing/2014/main" id="{B135B1B1-F669-4031-85F0-A22551B09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07" name="Rectangle 295">
                  <a:extLst>
                    <a:ext uri="{FF2B5EF4-FFF2-40B4-BE49-F238E27FC236}">
                      <a16:creationId xmlns:a16="http://schemas.microsoft.com/office/drawing/2014/main" id="{B4DECCD1-74C3-49EA-9D48-48CD61E54A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05" name="Text Box 296">
                <a:extLst>
                  <a:ext uri="{FF2B5EF4-FFF2-40B4-BE49-F238E27FC236}">
                    <a16:creationId xmlns:a16="http://schemas.microsoft.com/office/drawing/2014/main" id="{96E542C3-8095-4DD1-9783-FEA501BA03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New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ACK!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65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Suggested Readings</a:t>
            </a:r>
          </a:p>
        </p:txBody>
      </p:sp>
      <p:pic>
        <p:nvPicPr>
          <p:cNvPr id="8" name="Google Shape;665;p70">
            <a:extLst>
              <a:ext uri="{FF2B5EF4-FFF2-40B4-BE49-F238E27FC236}">
                <a16:creationId xmlns:a16="http://schemas.microsoft.com/office/drawing/2014/main" id="{D007CB12-81A7-4E49-A256-301FD53C11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45" y="1513221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470ADD-1B23-40DF-BDB5-FAD80DA8B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5" r="27837" b="36218"/>
          <a:stretch/>
        </p:blipFill>
        <p:spPr bwMode="auto">
          <a:xfrm>
            <a:off x="1799424" y="4769885"/>
            <a:ext cx="5842450" cy="14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3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sivaramane@pes.edu</a:t>
            </a:r>
            <a:endParaRPr lang="en-IN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03FCF-7A6F-4612-88F7-18437FC4F2ED}"/>
              </a:ext>
            </a:extLst>
          </p:cNvPr>
          <p:cNvSpPr/>
          <p:nvPr/>
        </p:nvSpPr>
        <p:spPr>
          <a:xfrm>
            <a:off x="5460537" y="457301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+91 80 6666 3333 Extn 834</a:t>
            </a:r>
            <a:endParaRPr lang="en-IN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5983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60017" y="656070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Multiplexing and Demultiplexing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13</a:t>
            </a:fld>
            <a:endParaRPr lang="en-IN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9604374-DD21-4E92-B792-4794F86F4569}"/>
              </a:ext>
            </a:extLst>
          </p:cNvPr>
          <p:cNvSpPr/>
          <p:nvPr/>
        </p:nvSpPr>
        <p:spPr>
          <a:xfrm>
            <a:off x="379168" y="250426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CF1CE0-C21D-4449-A76B-20AFDFBB98B1}"/>
              </a:ext>
            </a:extLst>
          </p:cNvPr>
          <p:cNvGrpSpPr/>
          <p:nvPr/>
        </p:nvGrpSpPr>
        <p:grpSpPr>
          <a:xfrm>
            <a:off x="141514" y="1390024"/>
            <a:ext cx="11908971" cy="4739615"/>
            <a:chOff x="2511281" y="3262667"/>
            <a:chExt cx="7770812" cy="3121540"/>
          </a:xfrm>
        </p:grpSpPr>
        <p:sp>
          <p:nvSpPr>
            <p:cNvPr id="193" name="Freeform 157">
              <a:extLst>
                <a:ext uri="{FF2B5EF4-FFF2-40B4-BE49-F238E27FC236}">
                  <a16:creationId xmlns:a16="http://schemas.microsoft.com/office/drawing/2014/main" id="{AE1727C1-1479-4CE1-A9C2-FB8E5175B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4" name="Rectangle 23">
              <a:extLst>
                <a:ext uri="{FF2B5EF4-FFF2-40B4-BE49-F238E27FC236}">
                  <a16:creationId xmlns:a16="http://schemas.microsoft.com/office/drawing/2014/main" id="{702F7A73-0C12-4B6E-B157-14512DB74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5" name="Rectangle 24">
              <a:extLst>
                <a:ext uri="{FF2B5EF4-FFF2-40B4-BE49-F238E27FC236}">
                  <a16:creationId xmlns:a16="http://schemas.microsoft.com/office/drawing/2014/main" id="{CA14BB36-2232-4B6D-9177-9BDF49713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6" name="Line 25">
              <a:extLst>
                <a:ext uri="{FF2B5EF4-FFF2-40B4-BE49-F238E27FC236}">
                  <a16:creationId xmlns:a16="http://schemas.microsoft.com/office/drawing/2014/main" id="{D4B0635B-C369-4163-95DF-09DA134ED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7" name="Text Box 26">
              <a:extLst>
                <a:ext uri="{FF2B5EF4-FFF2-40B4-BE49-F238E27FC236}">
                  <a16:creationId xmlns:a16="http://schemas.microsoft.com/office/drawing/2014/main" id="{5370E464-CB36-47F6-BD34-F7C490A0F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98" name="Line 27">
              <a:extLst>
                <a:ext uri="{FF2B5EF4-FFF2-40B4-BE49-F238E27FC236}">
                  <a16:creationId xmlns:a16="http://schemas.microsoft.com/office/drawing/2014/main" id="{DFB9D5DB-927B-442F-9C58-FE6AB69B9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9" name="Text Box 26">
              <a:extLst>
                <a:ext uri="{FF2B5EF4-FFF2-40B4-BE49-F238E27FC236}">
                  <a16:creationId xmlns:a16="http://schemas.microsoft.com/office/drawing/2014/main" id="{26B95D15-585A-4468-9370-F077B1D0E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200" name="Text Box 26">
              <a:extLst>
                <a:ext uri="{FF2B5EF4-FFF2-40B4-BE49-F238E27FC236}">
                  <a16:creationId xmlns:a16="http://schemas.microsoft.com/office/drawing/2014/main" id="{D033764D-8718-4638-A3EB-E327D0B58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201" name="Text Box 26">
              <a:extLst>
                <a:ext uri="{FF2B5EF4-FFF2-40B4-BE49-F238E27FC236}">
                  <a16:creationId xmlns:a16="http://schemas.microsoft.com/office/drawing/2014/main" id="{DC8D779C-E7EB-48B9-99BF-F1B82ACDF4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202" name="Line 27">
              <a:extLst>
                <a:ext uri="{FF2B5EF4-FFF2-40B4-BE49-F238E27FC236}">
                  <a16:creationId xmlns:a16="http://schemas.microsoft.com/office/drawing/2014/main" id="{F74EC753-AAA5-4DB9-B8D1-ADA91C46F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Line 27">
              <a:extLst>
                <a:ext uri="{FF2B5EF4-FFF2-40B4-BE49-F238E27FC236}">
                  <a16:creationId xmlns:a16="http://schemas.microsoft.com/office/drawing/2014/main" id="{BAB31448-5819-41F7-9698-5F2C0495C3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Rectangle 23">
              <a:extLst>
                <a:ext uri="{FF2B5EF4-FFF2-40B4-BE49-F238E27FC236}">
                  <a16:creationId xmlns:a16="http://schemas.microsoft.com/office/drawing/2014/main" id="{77FDFB9C-65D3-455B-AB6B-434C7CC4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Rectangle 24">
              <a:extLst>
                <a:ext uri="{FF2B5EF4-FFF2-40B4-BE49-F238E27FC236}">
                  <a16:creationId xmlns:a16="http://schemas.microsoft.com/office/drawing/2014/main" id="{2AA418D5-7258-40FB-B282-47F11DE8B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Line 25">
              <a:extLst>
                <a:ext uri="{FF2B5EF4-FFF2-40B4-BE49-F238E27FC236}">
                  <a16:creationId xmlns:a16="http://schemas.microsoft.com/office/drawing/2014/main" id="{9638CC04-B6B4-4F36-80F8-5D89C4035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7" name="Text Box 26">
              <a:extLst>
                <a:ext uri="{FF2B5EF4-FFF2-40B4-BE49-F238E27FC236}">
                  <a16:creationId xmlns:a16="http://schemas.microsoft.com/office/drawing/2014/main" id="{124BBED3-34BF-43EA-B59C-A4C0D032D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208" name="Line 27">
              <a:extLst>
                <a:ext uri="{FF2B5EF4-FFF2-40B4-BE49-F238E27FC236}">
                  <a16:creationId xmlns:a16="http://schemas.microsoft.com/office/drawing/2014/main" id="{02B3140F-950D-4341-B7B9-014AAE4CE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9" name="Line 28">
              <a:extLst>
                <a:ext uri="{FF2B5EF4-FFF2-40B4-BE49-F238E27FC236}">
                  <a16:creationId xmlns:a16="http://schemas.microsoft.com/office/drawing/2014/main" id="{39CA3EE6-9517-4E66-A506-4DEDF1293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0" name="Line 29">
              <a:extLst>
                <a:ext uri="{FF2B5EF4-FFF2-40B4-BE49-F238E27FC236}">
                  <a16:creationId xmlns:a16="http://schemas.microsoft.com/office/drawing/2014/main" id="{CC0DA317-2BBC-4D04-80E8-AAB10C17CC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Text Box 26">
              <a:extLst>
                <a:ext uri="{FF2B5EF4-FFF2-40B4-BE49-F238E27FC236}">
                  <a16:creationId xmlns:a16="http://schemas.microsoft.com/office/drawing/2014/main" id="{65616E03-D421-4458-B2BC-36B26857DF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212" name="Text Box 26">
              <a:extLst>
                <a:ext uri="{FF2B5EF4-FFF2-40B4-BE49-F238E27FC236}">
                  <a16:creationId xmlns:a16="http://schemas.microsoft.com/office/drawing/2014/main" id="{2AB561C9-DF82-4732-AD0F-4F8A9854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213" name="Text Box 26">
              <a:extLst>
                <a:ext uri="{FF2B5EF4-FFF2-40B4-BE49-F238E27FC236}">
                  <a16:creationId xmlns:a16="http://schemas.microsoft.com/office/drawing/2014/main" id="{B3DB2232-49B8-493F-8867-17CF05CBB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214" name="Text Box 26">
              <a:extLst>
                <a:ext uri="{FF2B5EF4-FFF2-40B4-BE49-F238E27FC236}">
                  <a16:creationId xmlns:a16="http://schemas.microsoft.com/office/drawing/2014/main" id="{CA8DFF97-B9F3-48EC-BFDD-1FC51DC40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215" name="Freeform 103">
              <a:extLst>
                <a:ext uri="{FF2B5EF4-FFF2-40B4-BE49-F238E27FC236}">
                  <a16:creationId xmlns:a16="http://schemas.microsoft.com/office/drawing/2014/main" id="{82C0DE00-66A9-4C30-BF13-5A8DA9C70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Freeform 70">
              <a:extLst>
                <a:ext uri="{FF2B5EF4-FFF2-40B4-BE49-F238E27FC236}">
                  <a16:creationId xmlns:a16="http://schemas.microsoft.com/office/drawing/2014/main" id="{27FD4D03-F3ED-4C15-9943-D31E9A2EC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Rectangle 23">
              <a:extLst>
                <a:ext uri="{FF2B5EF4-FFF2-40B4-BE49-F238E27FC236}">
                  <a16:creationId xmlns:a16="http://schemas.microsoft.com/office/drawing/2014/main" id="{5F179ECC-7ADC-4168-AE02-C7BAF6343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Rectangle 24">
              <a:extLst>
                <a:ext uri="{FF2B5EF4-FFF2-40B4-BE49-F238E27FC236}">
                  <a16:creationId xmlns:a16="http://schemas.microsoft.com/office/drawing/2014/main" id="{F39EB73D-BDB7-4006-A209-F8BD2B730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Line 25">
              <a:extLst>
                <a:ext uri="{FF2B5EF4-FFF2-40B4-BE49-F238E27FC236}">
                  <a16:creationId xmlns:a16="http://schemas.microsoft.com/office/drawing/2014/main" id="{E07498DD-EE04-4F06-85EC-E525EF9E8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Text Box 26">
              <a:extLst>
                <a:ext uri="{FF2B5EF4-FFF2-40B4-BE49-F238E27FC236}">
                  <a16:creationId xmlns:a16="http://schemas.microsoft.com/office/drawing/2014/main" id="{9F99DD45-FA6B-4530-BCFC-4E3A379B9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221" name="Line 27">
              <a:extLst>
                <a:ext uri="{FF2B5EF4-FFF2-40B4-BE49-F238E27FC236}">
                  <a16:creationId xmlns:a16="http://schemas.microsoft.com/office/drawing/2014/main" id="{6CE91AE8-358B-4F28-B158-A3C764188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Line 28">
              <a:extLst>
                <a:ext uri="{FF2B5EF4-FFF2-40B4-BE49-F238E27FC236}">
                  <a16:creationId xmlns:a16="http://schemas.microsoft.com/office/drawing/2014/main" id="{B2B1067C-0441-4CC9-AC9C-AD818EF28D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Line 29">
              <a:extLst>
                <a:ext uri="{FF2B5EF4-FFF2-40B4-BE49-F238E27FC236}">
                  <a16:creationId xmlns:a16="http://schemas.microsoft.com/office/drawing/2014/main" id="{2A1A3F77-FD70-404E-8FC3-0CC9F0AE12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Text Box 26">
              <a:extLst>
                <a:ext uri="{FF2B5EF4-FFF2-40B4-BE49-F238E27FC236}">
                  <a16:creationId xmlns:a16="http://schemas.microsoft.com/office/drawing/2014/main" id="{FBC3777A-0D07-495A-A97B-F84E03FBC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225" name="Text Box 26">
              <a:extLst>
                <a:ext uri="{FF2B5EF4-FFF2-40B4-BE49-F238E27FC236}">
                  <a16:creationId xmlns:a16="http://schemas.microsoft.com/office/drawing/2014/main" id="{756A6482-DDDD-4523-8532-F4F047F63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227" name="Text Box 26">
              <a:extLst>
                <a:ext uri="{FF2B5EF4-FFF2-40B4-BE49-F238E27FC236}">
                  <a16:creationId xmlns:a16="http://schemas.microsoft.com/office/drawing/2014/main" id="{84DE2395-7B65-4EB0-99FF-CD6A5B82C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228" name="Text Box 26">
              <a:extLst>
                <a:ext uri="{FF2B5EF4-FFF2-40B4-BE49-F238E27FC236}">
                  <a16:creationId xmlns:a16="http://schemas.microsoft.com/office/drawing/2014/main" id="{37A675CB-B99A-4C7D-9388-9FD546C4E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29" name="Group 179">
              <a:extLst>
                <a:ext uri="{FF2B5EF4-FFF2-40B4-BE49-F238E27FC236}">
                  <a16:creationId xmlns:a16="http://schemas.microsoft.com/office/drawing/2014/main" id="{19437813-F27B-4DB8-809A-E2008121A7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362" name="Picture 180" descr="desktop_computer_stylized_medium">
                <a:extLst>
                  <a:ext uri="{FF2B5EF4-FFF2-40B4-BE49-F238E27FC236}">
                    <a16:creationId xmlns:a16="http://schemas.microsoft.com/office/drawing/2014/main" id="{E8511B59-6353-4F1E-BDBC-042D8D1468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" name="Freeform 181">
                <a:extLst>
                  <a:ext uri="{FF2B5EF4-FFF2-40B4-BE49-F238E27FC236}">
                    <a16:creationId xmlns:a16="http://schemas.microsoft.com/office/drawing/2014/main" id="{0BCEFC17-33C5-4A81-80CD-3CCFC68505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30" name="Group 182">
              <a:extLst>
                <a:ext uri="{FF2B5EF4-FFF2-40B4-BE49-F238E27FC236}">
                  <a16:creationId xmlns:a16="http://schemas.microsoft.com/office/drawing/2014/main" id="{77B91492-4FC2-4B68-AB0F-0C4D5078547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360" name="Picture 183" descr="desktop_computer_stylized_medium">
                <a:extLst>
                  <a:ext uri="{FF2B5EF4-FFF2-40B4-BE49-F238E27FC236}">
                    <a16:creationId xmlns:a16="http://schemas.microsoft.com/office/drawing/2014/main" id="{6465B8C8-67D1-4109-B925-F7EB25A388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1" name="Freeform 184">
                <a:extLst>
                  <a:ext uri="{FF2B5EF4-FFF2-40B4-BE49-F238E27FC236}">
                    <a16:creationId xmlns:a16="http://schemas.microsoft.com/office/drawing/2014/main" id="{945163EA-5164-4546-9373-4BCF3FC9AA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31" name="Group 185">
              <a:extLst>
                <a:ext uri="{FF2B5EF4-FFF2-40B4-BE49-F238E27FC236}">
                  <a16:creationId xmlns:a16="http://schemas.microsoft.com/office/drawing/2014/main" id="{BD54899F-36B1-4B25-82BA-E1AF41A1F2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328" name="Freeform 186">
                <a:extLst>
                  <a:ext uri="{FF2B5EF4-FFF2-40B4-BE49-F238E27FC236}">
                    <a16:creationId xmlns:a16="http://schemas.microsoft.com/office/drawing/2014/main" id="{E002EF83-0BBA-442E-9B44-47ABCCBC0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9" name="Rectangle 187">
                <a:extLst>
                  <a:ext uri="{FF2B5EF4-FFF2-40B4-BE49-F238E27FC236}">
                    <a16:creationId xmlns:a16="http://schemas.microsoft.com/office/drawing/2014/main" id="{9A561E12-0777-4C70-B573-D80A65CB5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0" name="Freeform 188">
                <a:extLst>
                  <a:ext uri="{FF2B5EF4-FFF2-40B4-BE49-F238E27FC236}">
                    <a16:creationId xmlns:a16="http://schemas.microsoft.com/office/drawing/2014/main" id="{A871D565-1A54-47C6-8BB4-C30E8B1E9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1" name="Freeform 189">
                <a:extLst>
                  <a:ext uri="{FF2B5EF4-FFF2-40B4-BE49-F238E27FC236}">
                    <a16:creationId xmlns:a16="http://schemas.microsoft.com/office/drawing/2014/main" id="{EC6487C6-54E5-4F4C-A8F4-F4CB00B65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Rectangle 190">
                <a:extLst>
                  <a:ext uri="{FF2B5EF4-FFF2-40B4-BE49-F238E27FC236}">
                    <a16:creationId xmlns:a16="http://schemas.microsoft.com/office/drawing/2014/main" id="{BBD5D0BC-DD61-4938-A8E4-93FF14A29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33" name="Group 191">
                <a:extLst>
                  <a:ext uri="{FF2B5EF4-FFF2-40B4-BE49-F238E27FC236}">
                    <a16:creationId xmlns:a16="http://schemas.microsoft.com/office/drawing/2014/main" id="{CEF5E91E-0AA6-4BA2-8954-D1384B37B7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58" name="AutoShape 192">
                  <a:extLst>
                    <a:ext uri="{FF2B5EF4-FFF2-40B4-BE49-F238E27FC236}">
                      <a16:creationId xmlns:a16="http://schemas.microsoft.com/office/drawing/2014/main" id="{2BB0EA0D-0543-4ECD-8CDD-7A99AF380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59" name="AutoShape 193">
                  <a:extLst>
                    <a:ext uri="{FF2B5EF4-FFF2-40B4-BE49-F238E27FC236}">
                      <a16:creationId xmlns:a16="http://schemas.microsoft.com/office/drawing/2014/main" id="{051CDA9F-72D3-41F9-8092-0821ECE93E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334" name="Rectangle 194">
                <a:extLst>
                  <a:ext uri="{FF2B5EF4-FFF2-40B4-BE49-F238E27FC236}">
                    <a16:creationId xmlns:a16="http://schemas.microsoft.com/office/drawing/2014/main" id="{44AF8678-CE0E-4A9F-8ADC-8113D6E83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35" name="Group 195">
                <a:extLst>
                  <a:ext uri="{FF2B5EF4-FFF2-40B4-BE49-F238E27FC236}">
                    <a16:creationId xmlns:a16="http://schemas.microsoft.com/office/drawing/2014/main" id="{AB8436C9-55B7-4688-A291-332944A680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56" name="AutoShape 196">
                  <a:extLst>
                    <a:ext uri="{FF2B5EF4-FFF2-40B4-BE49-F238E27FC236}">
                      <a16:creationId xmlns:a16="http://schemas.microsoft.com/office/drawing/2014/main" id="{8DB6E4C4-9C88-4E45-9847-12FE55A2C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57" name="AutoShape 197">
                  <a:extLst>
                    <a:ext uri="{FF2B5EF4-FFF2-40B4-BE49-F238E27FC236}">
                      <a16:creationId xmlns:a16="http://schemas.microsoft.com/office/drawing/2014/main" id="{031DFCCD-CB62-410F-94CD-6C104F3F14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336" name="Rectangle 198">
                <a:extLst>
                  <a:ext uri="{FF2B5EF4-FFF2-40B4-BE49-F238E27FC236}">
                    <a16:creationId xmlns:a16="http://schemas.microsoft.com/office/drawing/2014/main" id="{30D34F4D-EE10-48A3-BD00-904572E28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7" name="Rectangle 199">
                <a:extLst>
                  <a:ext uri="{FF2B5EF4-FFF2-40B4-BE49-F238E27FC236}">
                    <a16:creationId xmlns:a16="http://schemas.microsoft.com/office/drawing/2014/main" id="{B320702E-941D-411B-AB64-24EA389F7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38" name="Group 200">
                <a:extLst>
                  <a:ext uri="{FF2B5EF4-FFF2-40B4-BE49-F238E27FC236}">
                    <a16:creationId xmlns:a16="http://schemas.microsoft.com/office/drawing/2014/main" id="{CDD07865-BE70-48B6-BCED-F0B93860CC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54" name="AutoShape 201">
                  <a:extLst>
                    <a:ext uri="{FF2B5EF4-FFF2-40B4-BE49-F238E27FC236}">
                      <a16:creationId xmlns:a16="http://schemas.microsoft.com/office/drawing/2014/main" id="{C9D1D1F8-7001-4161-8FA5-515E561AFA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55" name="AutoShape 202">
                  <a:extLst>
                    <a:ext uri="{FF2B5EF4-FFF2-40B4-BE49-F238E27FC236}">
                      <a16:creationId xmlns:a16="http://schemas.microsoft.com/office/drawing/2014/main" id="{9D49EBCA-2BD2-484F-8458-264A623E5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339" name="Freeform 203">
                <a:extLst>
                  <a:ext uri="{FF2B5EF4-FFF2-40B4-BE49-F238E27FC236}">
                    <a16:creationId xmlns:a16="http://schemas.microsoft.com/office/drawing/2014/main" id="{7923BB35-09B5-4E97-B20B-AC019B0BC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0" name="Group 204">
                <a:extLst>
                  <a:ext uri="{FF2B5EF4-FFF2-40B4-BE49-F238E27FC236}">
                    <a16:creationId xmlns:a16="http://schemas.microsoft.com/office/drawing/2014/main" id="{1E3C8E10-EEED-4C25-A76C-5C2FA61662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52" name="AutoShape 205">
                  <a:extLst>
                    <a:ext uri="{FF2B5EF4-FFF2-40B4-BE49-F238E27FC236}">
                      <a16:creationId xmlns:a16="http://schemas.microsoft.com/office/drawing/2014/main" id="{155B62EF-8775-43B3-B640-E736BD056C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53" name="AutoShape 206">
                  <a:extLst>
                    <a:ext uri="{FF2B5EF4-FFF2-40B4-BE49-F238E27FC236}">
                      <a16:creationId xmlns:a16="http://schemas.microsoft.com/office/drawing/2014/main" id="{54A4C916-53D6-4F6E-8B71-7699AE03A3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341" name="Rectangle 207">
                <a:extLst>
                  <a:ext uri="{FF2B5EF4-FFF2-40B4-BE49-F238E27FC236}">
                    <a16:creationId xmlns:a16="http://schemas.microsoft.com/office/drawing/2014/main" id="{417D5E1E-BE02-4382-8DBB-140449EB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2" name="Freeform 208">
                <a:extLst>
                  <a:ext uri="{FF2B5EF4-FFF2-40B4-BE49-F238E27FC236}">
                    <a16:creationId xmlns:a16="http://schemas.microsoft.com/office/drawing/2014/main" id="{B73EB450-EBF9-41AB-8163-469C3A852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3" name="Freeform 209">
                <a:extLst>
                  <a:ext uri="{FF2B5EF4-FFF2-40B4-BE49-F238E27FC236}">
                    <a16:creationId xmlns:a16="http://schemas.microsoft.com/office/drawing/2014/main" id="{5784F650-AACA-4E88-921C-8B2431C76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4" name="Oval 210">
                <a:extLst>
                  <a:ext uri="{FF2B5EF4-FFF2-40B4-BE49-F238E27FC236}">
                    <a16:creationId xmlns:a16="http://schemas.microsoft.com/office/drawing/2014/main" id="{48219FBF-DCF1-4590-9090-F83ADBF6A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5" name="Freeform 211">
                <a:extLst>
                  <a:ext uri="{FF2B5EF4-FFF2-40B4-BE49-F238E27FC236}">
                    <a16:creationId xmlns:a16="http://schemas.microsoft.com/office/drawing/2014/main" id="{73249D5A-6487-4DAE-95CB-8A2F4A5BA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6" name="AutoShape 212">
                <a:extLst>
                  <a:ext uri="{FF2B5EF4-FFF2-40B4-BE49-F238E27FC236}">
                    <a16:creationId xmlns:a16="http://schemas.microsoft.com/office/drawing/2014/main" id="{4DA975E7-CF08-4264-ADBB-814B2E44E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7" name="AutoShape 213">
                <a:extLst>
                  <a:ext uri="{FF2B5EF4-FFF2-40B4-BE49-F238E27FC236}">
                    <a16:creationId xmlns:a16="http://schemas.microsoft.com/office/drawing/2014/main" id="{97731E5A-F22B-4181-A241-7EFA213DD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8" name="Oval 214">
                <a:extLst>
                  <a:ext uri="{FF2B5EF4-FFF2-40B4-BE49-F238E27FC236}">
                    <a16:creationId xmlns:a16="http://schemas.microsoft.com/office/drawing/2014/main" id="{3C26A99E-0D84-41E2-A3C9-0427C594F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9" name="Oval 215">
                <a:extLst>
                  <a:ext uri="{FF2B5EF4-FFF2-40B4-BE49-F238E27FC236}">
                    <a16:creationId xmlns:a16="http://schemas.microsoft.com/office/drawing/2014/main" id="{446447F8-AD41-4BDC-BC94-A8F5E7FC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50" name="Oval 216">
                <a:extLst>
                  <a:ext uri="{FF2B5EF4-FFF2-40B4-BE49-F238E27FC236}">
                    <a16:creationId xmlns:a16="http://schemas.microsoft.com/office/drawing/2014/main" id="{4CF4EEE5-52A2-43E7-B9D3-260C837D2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51" name="Rectangle 217">
                <a:extLst>
                  <a:ext uri="{FF2B5EF4-FFF2-40B4-BE49-F238E27FC236}">
                    <a16:creationId xmlns:a16="http://schemas.microsoft.com/office/drawing/2014/main" id="{D29A6471-999F-47E3-8359-3E8A8F98F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321" name="Picture 2" descr="Image result for firefox logo">
              <a:extLst>
                <a:ext uri="{FF2B5EF4-FFF2-40B4-BE49-F238E27FC236}">
                  <a16:creationId xmlns:a16="http://schemas.microsoft.com/office/drawing/2014/main" id="{A43F15F0-9CCB-49D1-94AC-FE17CF231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AAC83A48-8389-4D11-8ABC-D6D9B7BCF8C0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server</a:t>
              </a:r>
            </a:p>
          </p:txBody>
        </p:sp>
        <p:pic>
          <p:nvPicPr>
            <p:cNvPr id="323" name="Picture 4" descr="Image result for apache web server logo">
              <a:extLst>
                <a:ext uri="{FF2B5EF4-FFF2-40B4-BE49-F238E27FC236}">
                  <a16:creationId xmlns:a16="http://schemas.microsoft.com/office/drawing/2014/main" id="{9A4D3BC7-7972-469E-A476-C49DB4292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4" name="Picture 2" descr="Image result for firefox logo">
              <a:extLst>
                <a:ext uri="{FF2B5EF4-FFF2-40B4-BE49-F238E27FC236}">
                  <a16:creationId xmlns:a16="http://schemas.microsoft.com/office/drawing/2014/main" id="{B1167E21-DA10-41A2-8362-7A0B236AC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5" name="Picture 8" descr="Image result for skype logo">
              <a:extLst>
                <a:ext uri="{FF2B5EF4-FFF2-40B4-BE49-F238E27FC236}">
                  <a16:creationId xmlns:a16="http://schemas.microsoft.com/office/drawing/2014/main" id="{0EF40A65-8F85-4456-B7FC-79376DA49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EA0BB47A-1103-4C22-921F-B3FAA5156C3F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</a:t>
              </a:r>
            </a:p>
          </p:txBody>
        </p:sp>
        <p:pic>
          <p:nvPicPr>
            <p:cNvPr id="327" name="Picture 10" descr="Image result for netflix logo png">
              <a:extLst>
                <a:ext uri="{FF2B5EF4-FFF2-40B4-BE49-F238E27FC236}">
                  <a16:creationId xmlns:a16="http://schemas.microsoft.com/office/drawing/2014/main" id="{E1744419-C4C2-4D50-947E-EE35DCE0B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4" name="Freeform 296">
            <a:extLst>
              <a:ext uri="{FF2B5EF4-FFF2-40B4-BE49-F238E27FC236}">
                <a16:creationId xmlns:a16="http://schemas.microsoft.com/office/drawing/2014/main" id="{D5906CE4-FC00-48BD-9E8B-0907E6AC5B06}"/>
              </a:ext>
            </a:extLst>
          </p:cNvPr>
          <p:cNvSpPr>
            <a:spLocks/>
          </p:cNvSpPr>
          <p:nvPr/>
        </p:nvSpPr>
        <p:spPr bwMode="auto">
          <a:xfrm>
            <a:off x="3723540" y="5261089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37205CBD-7C11-4501-A9A0-ED7112FB780B}"/>
              </a:ext>
            </a:extLst>
          </p:cNvPr>
          <p:cNvSpPr/>
          <p:nvPr/>
        </p:nvSpPr>
        <p:spPr>
          <a:xfrm>
            <a:off x="4944218" y="3238641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74F4E369-7AB4-482B-9683-BD9AFE7343E4}"/>
              </a:ext>
            </a:extLst>
          </p:cNvPr>
          <p:cNvCxnSpPr>
            <a:cxnSpLocks/>
          </p:cNvCxnSpPr>
          <p:nvPr/>
        </p:nvCxnSpPr>
        <p:spPr>
          <a:xfrm flipV="1">
            <a:off x="3204457" y="3558304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90993F3B-DDFF-42EA-A72E-F664E70EDC20}"/>
              </a:ext>
            </a:extLst>
          </p:cNvPr>
          <p:cNvGrpSpPr/>
          <p:nvPr/>
        </p:nvGrpSpPr>
        <p:grpSpPr>
          <a:xfrm>
            <a:off x="5528837" y="3248085"/>
            <a:ext cx="1404036" cy="384588"/>
            <a:chOff x="8597346" y="692270"/>
            <a:chExt cx="1404036" cy="384588"/>
          </a:xfrm>
        </p:grpSpPr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CBF3C878-E7D5-439E-8246-39143D33AE33}"/>
                </a:ext>
              </a:extLst>
            </p:cNvPr>
            <p:cNvSpPr/>
            <p:nvPr/>
          </p:nvSpPr>
          <p:spPr>
            <a:xfrm>
              <a:off x="8597936" y="756182"/>
              <a:ext cx="1403446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4E810F98-0F75-45A3-A881-7D276C784B38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D6F827F5-F8C8-41CE-85C4-0C80A316ADBE}"/>
                </a:ext>
              </a:extLst>
            </p:cNvPr>
            <p:cNvSpPr txBox="1"/>
            <p:nvPr/>
          </p:nvSpPr>
          <p:spPr>
            <a:xfrm>
              <a:off x="8597346" y="692270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4987275A-CDB1-491C-9EAB-759AE074B4F1}"/>
              </a:ext>
            </a:extLst>
          </p:cNvPr>
          <p:cNvSpPr/>
          <p:nvPr/>
        </p:nvSpPr>
        <p:spPr>
          <a:xfrm>
            <a:off x="5864224" y="2902731"/>
            <a:ext cx="1063879" cy="2661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692A1C51-A4A0-49F3-975B-0F4B466D440D}"/>
              </a:ext>
            </a:extLst>
          </p:cNvPr>
          <p:cNvSpPr txBox="1"/>
          <p:nvPr/>
        </p:nvSpPr>
        <p:spPr>
          <a:xfrm>
            <a:off x="5819897" y="2854075"/>
            <a:ext cx="110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 msg</a:t>
            </a: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704CFEB2-E954-4B42-8304-B932817666A2}"/>
              </a:ext>
            </a:extLst>
          </p:cNvPr>
          <p:cNvCxnSpPr>
            <a:cxnSpLocks/>
          </p:cNvCxnSpPr>
          <p:nvPr/>
        </p:nvCxnSpPr>
        <p:spPr>
          <a:xfrm>
            <a:off x="7011397" y="3046849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A2D943DC-1CBB-4A17-9BD6-366FD59C53F3}"/>
              </a:ext>
            </a:extLst>
          </p:cNvPr>
          <p:cNvCxnSpPr>
            <a:cxnSpLocks/>
          </p:cNvCxnSpPr>
          <p:nvPr/>
        </p:nvCxnSpPr>
        <p:spPr>
          <a:xfrm>
            <a:off x="3184573" y="6041383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8FC47E98-AC34-4A23-AAE0-F2576854CC2F}"/>
              </a:ext>
            </a:extLst>
          </p:cNvPr>
          <p:cNvSpPr/>
          <p:nvPr/>
        </p:nvSpPr>
        <p:spPr>
          <a:xfrm>
            <a:off x="5864224" y="2854075"/>
            <a:ext cx="1063879" cy="3005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765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60017" y="656070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Multiplexing and Demultiplexing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14</a:t>
            </a:fld>
            <a:endParaRPr lang="en-IN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9604374-DD21-4E92-B792-4794F86F4569}"/>
              </a:ext>
            </a:extLst>
          </p:cNvPr>
          <p:cNvSpPr/>
          <p:nvPr/>
        </p:nvSpPr>
        <p:spPr>
          <a:xfrm>
            <a:off x="379168" y="250426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B458DC-A20B-4778-A40E-E471B490662F}"/>
              </a:ext>
            </a:extLst>
          </p:cNvPr>
          <p:cNvGrpSpPr/>
          <p:nvPr/>
        </p:nvGrpSpPr>
        <p:grpSpPr>
          <a:xfrm>
            <a:off x="141514" y="1404094"/>
            <a:ext cx="11908971" cy="4739615"/>
            <a:chOff x="2511281" y="3262667"/>
            <a:chExt cx="7770812" cy="3121540"/>
          </a:xfrm>
        </p:grpSpPr>
        <p:sp>
          <p:nvSpPr>
            <p:cNvPr id="9" name="Freeform 157">
              <a:extLst>
                <a:ext uri="{FF2B5EF4-FFF2-40B4-BE49-F238E27FC236}">
                  <a16:creationId xmlns:a16="http://schemas.microsoft.com/office/drawing/2014/main" id="{5F91309A-ED4C-4624-8AFB-191EEA451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324B716C-47DF-4D4F-9CC9-0C176AC95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5F450AB2-52F5-4B25-BBD5-0BB98BBD6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60D3FBB4-F06C-4F93-B5A7-649FB3E3B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Text Box 26">
              <a:extLst>
                <a:ext uri="{FF2B5EF4-FFF2-40B4-BE49-F238E27FC236}">
                  <a16:creationId xmlns:a16="http://schemas.microsoft.com/office/drawing/2014/main" id="{40807C9D-634A-4AF8-8E9A-95E2B4A72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" name="Line 27">
              <a:extLst>
                <a:ext uri="{FF2B5EF4-FFF2-40B4-BE49-F238E27FC236}">
                  <a16:creationId xmlns:a16="http://schemas.microsoft.com/office/drawing/2014/main" id="{DCB11395-803C-4D79-AD34-FD4ED188D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Text Box 26">
              <a:extLst>
                <a:ext uri="{FF2B5EF4-FFF2-40B4-BE49-F238E27FC236}">
                  <a16:creationId xmlns:a16="http://schemas.microsoft.com/office/drawing/2014/main" id="{E3095A4C-CFBC-41CF-A767-82971B1CF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9F6F046E-06E2-4A7B-8E01-1EF3618E4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7" name="Text Box 26">
              <a:extLst>
                <a:ext uri="{FF2B5EF4-FFF2-40B4-BE49-F238E27FC236}">
                  <a16:creationId xmlns:a16="http://schemas.microsoft.com/office/drawing/2014/main" id="{82EABAD5-B5F0-4FB0-97CF-25EF605C32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" name="Line 27">
              <a:extLst>
                <a:ext uri="{FF2B5EF4-FFF2-40B4-BE49-F238E27FC236}">
                  <a16:creationId xmlns:a16="http://schemas.microsoft.com/office/drawing/2014/main" id="{1E94B8CF-404A-4563-A215-1992F4CE3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056B013B-3D53-447D-83F3-B9871801A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7AA61D72-3B6D-430B-AEA9-92B0D3387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1FD3E105-705D-46A6-BE74-043D8785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0C2712D5-5753-4A58-B5E5-F44FA42DD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Text Box 26">
              <a:extLst>
                <a:ext uri="{FF2B5EF4-FFF2-40B4-BE49-F238E27FC236}">
                  <a16:creationId xmlns:a16="http://schemas.microsoft.com/office/drawing/2014/main" id="{A7370AD5-CA78-48DC-A2E3-97DA59F2B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25" name="Line 27">
              <a:extLst>
                <a:ext uri="{FF2B5EF4-FFF2-40B4-BE49-F238E27FC236}">
                  <a16:creationId xmlns:a16="http://schemas.microsoft.com/office/drawing/2014/main" id="{756C9BAF-0AC6-4BB4-AA30-5D8BEBD9A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Line 28">
              <a:extLst>
                <a:ext uri="{FF2B5EF4-FFF2-40B4-BE49-F238E27FC236}">
                  <a16:creationId xmlns:a16="http://schemas.microsoft.com/office/drawing/2014/main" id="{79A25B94-C059-4F90-AF45-80FB5A7D7E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Line 29">
              <a:extLst>
                <a:ext uri="{FF2B5EF4-FFF2-40B4-BE49-F238E27FC236}">
                  <a16:creationId xmlns:a16="http://schemas.microsoft.com/office/drawing/2014/main" id="{06164AD0-3F23-4F33-838C-AF9108AA32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EAB13876-0453-47BE-849C-185B88846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B71E6D6B-EF5B-4CE7-8130-8C12621E61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30" name="Text Box 26">
              <a:extLst>
                <a:ext uri="{FF2B5EF4-FFF2-40B4-BE49-F238E27FC236}">
                  <a16:creationId xmlns:a16="http://schemas.microsoft.com/office/drawing/2014/main" id="{1500D267-B6DA-4AEA-B86E-FF21E2120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66CABF18-16B1-4AC9-B67F-FD4709AD0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32" name="Freeform 103">
              <a:extLst>
                <a:ext uri="{FF2B5EF4-FFF2-40B4-BE49-F238E27FC236}">
                  <a16:creationId xmlns:a16="http://schemas.microsoft.com/office/drawing/2014/main" id="{BF5B7C59-3E5E-447E-9049-DCF3AA874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Freeform 70">
              <a:extLst>
                <a:ext uri="{FF2B5EF4-FFF2-40B4-BE49-F238E27FC236}">
                  <a16:creationId xmlns:a16="http://schemas.microsoft.com/office/drawing/2014/main" id="{F2F4E8F0-1421-4908-8261-4341F4CE0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E0FA638B-E473-4730-BD0E-95BE87EE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187236C6-B20B-48CC-8ACC-873715B58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91A4E8F2-6A2E-41B0-B5E1-CE60BC78B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Text Box 26">
              <a:extLst>
                <a:ext uri="{FF2B5EF4-FFF2-40B4-BE49-F238E27FC236}">
                  <a16:creationId xmlns:a16="http://schemas.microsoft.com/office/drawing/2014/main" id="{C40F2DB0-B0D8-493C-BFE6-57967CCAB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78EF5946-848C-42B1-A683-8768F9F4C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4CDDA8E0-7846-4E16-A042-A12985D62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8040FE60-4DD9-41D8-9CC7-D88D7D2B86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Text Box 26">
              <a:extLst>
                <a:ext uri="{FF2B5EF4-FFF2-40B4-BE49-F238E27FC236}">
                  <a16:creationId xmlns:a16="http://schemas.microsoft.com/office/drawing/2014/main" id="{3AAC8692-2442-4199-BD06-C05C99E81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42" name="Text Box 26">
              <a:extLst>
                <a:ext uri="{FF2B5EF4-FFF2-40B4-BE49-F238E27FC236}">
                  <a16:creationId xmlns:a16="http://schemas.microsoft.com/office/drawing/2014/main" id="{16594A98-787F-41A4-8E8F-EEB8709B9E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43" name="Text Box 26">
              <a:extLst>
                <a:ext uri="{FF2B5EF4-FFF2-40B4-BE49-F238E27FC236}">
                  <a16:creationId xmlns:a16="http://schemas.microsoft.com/office/drawing/2014/main" id="{6A6A55DC-E9F3-4CB4-A8A6-87D7780A8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44" name="Text Box 26">
              <a:extLst>
                <a:ext uri="{FF2B5EF4-FFF2-40B4-BE49-F238E27FC236}">
                  <a16:creationId xmlns:a16="http://schemas.microsoft.com/office/drawing/2014/main" id="{D265081F-D8B5-4F3B-8561-C7E809292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45" name="Group 179">
              <a:extLst>
                <a:ext uri="{FF2B5EF4-FFF2-40B4-BE49-F238E27FC236}">
                  <a16:creationId xmlns:a16="http://schemas.microsoft.com/office/drawing/2014/main" id="{F75B98E5-5E96-401B-AC20-AF4DC4BF92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89" name="Picture 180" descr="desktop_computer_stylized_medium">
                <a:extLst>
                  <a:ext uri="{FF2B5EF4-FFF2-40B4-BE49-F238E27FC236}">
                    <a16:creationId xmlns:a16="http://schemas.microsoft.com/office/drawing/2014/main" id="{B6CC98F3-662D-4765-B4F4-878E529C6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Freeform 181">
                <a:extLst>
                  <a:ext uri="{FF2B5EF4-FFF2-40B4-BE49-F238E27FC236}">
                    <a16:creationId xmlns:a16="http://schemas.microsoft.com/office/drawing/2014/main" id="{1510B86A-DB9C-4062-92B9-0CCA61D98B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" name="Group 182">
              <a:extLst>
                <a:ext uri="{FF2B5EF4-FFF2-40B4-BE49-F238E27FC236}">
                  <a16:creationId xmlns:a16="http://schemas.microsoft.com/office/drawing/2014/main" id="{004D6223-9134-4666-9D41-8B7B0ACA75F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87" name="Picture 183" descr="desktop_computer_stylized_medium">
                <a:extLst>
                  <a:ext uri="{FF2B5EF4-FFF2-40B4-BE49-F238E27FC236}">
                    <a16:creationId xmlns:a16="http://schemas.microsoft.com/office/drawing/2014/main" id="{289F7A88-5255-48CC-A47E-A107F70845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" name="Freeform 184">
                <a:extLst>
                  <a:ext uri="{FF2B5EF4-FFF2-40B4-BE49-F238E27FC236}">
                    <a16:creationId xmlns:a16="http://schemas.microsoft.com/office/drawing/2014/main" id="{F4CDA4CB-D190-429D-8679-88F6E2C3A6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7" name="Group 185">
              <a:extLst>
                <a:ext uri="{FF2B5EF4-FFF2-40B4-BE49-F238E27FC236}">
                  <a16:creationId xmlns:a16="http://schemas.microsoft.com/office/drawing/2014/main" id="{540E8E05-75DA-4D96-82FB-BCA0CA196C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55" name="Freeform 186">
                <a:extLst>
                  <a:ext uri="{FF2B5EF4-FFF2-40B4-BE49-F238E27FC236}">
                    <a16:creationId xmlns:a16="http://schemas.microsoft.com/office/drawing/2014/main" id="{2DBF8C17-7E94-4CE8-9290-4DFE7AE00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Rectangle 187">
                <a:extLst>
                  <a:ext uri="{FF2B5EF4-FFF2-40B4-BE49-F238E27FC236}">
                    <a16:creationId xmlns:a16="http://schemas.microsoft.com/office/drawing/2014/main" id="{E5BF6D7F-5943-4A18-9023-44DC070C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" name="Freeform 188">
                <a:extLst>
                  <a:ext uri="{FF2B5EF4-FFF2-40B4-BE49-F238E27FC236}">
                    <a16:creationId xmlns:a16="http://schemas.microsoft.com/office/drawing/2014/main" id="{240E5087-C588-40D3-BD8A-611D7B291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Freeform 189">
                <a:extLst>
                  <a:ext uri="{FF2B5EF4-FFF2-40B4-BE49-F238E27FC236}">
                    <a16:creationId xmlns:a16="http://schemas.microsoft.com/office/drawing/2014/main" id="{FCE5E765-FC3E-4C00-BF83-459EF745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Rectangle 190">
                <a:extLst>
                  <a:ext uri="{FF2B5EF4-FFF2-40B4-BE49-F238E27FC236}">
                    <a16:creationId xmlns:a16="http://schemas.microsoft.com/office/drawing/2014/main" id="{D8C15F3C-F1A3-4BC6-A17B-AFE4AA1D0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0" name="Group 191">
                <a:extLst>
                  <a:ext uri="{FF2B5EF4-FFF2-40B4-BE49-F238E27FC236}">
                    <a16:creationId xmlns:a16="http://schemas.microsoft.com/office/drawing/2014/main" id="{D78FC824-BCB4-48D1-BEE9-FDA12AA08D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" name="AutoShape 192">
                  <a:extLst>
                    <a:ext uri="{FF2B5EF4-FFF2-40B4-BE49-F238E27FC236}">
                      <a16:creationId xmlns:a16="http://schemas.microsoft.com/office/drawing/2014/main" id="{7E1FDE94-7122-4285-A01D-185E88F74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6" name="AutoShape 193">
                  <a:extLst>
                    <a:ext uri="{FF2B5EF4-FFF2-40B4-BE49-F238E27FC236}">
                      <a16:creationId xmlns:a16="http://schemas.microsoft.com/office/drawing/2014/main" id="{409B34A0-8566-446B-85D7-1DEA3D4578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1" name="Rectangle 194">
                <a:extLst>
                  <a:ext uri="{FF2B5EF4-FFF2-40B4-BE49-F238E27FC236}">
                    <a16:creationId xmlns:a16="http://schemas.microsoft.com/office/drawing/2014/main" id="{E51E4A04-E6C6-4483-A8A5-AE8D40F95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2" name="Group 195">
                <a:extLst>
                  <a:ext uri="{FF2B5EF4-FFF2-40B4-BE49-F238E27FC236}">
                    <a16:creationId xmlns:a16="http://schemas.microsoft.com/office/drawing/2014/main" id="{2FA455BA-1BDB-4BFF-A878-C8D928A7A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3" name="AutoShape 196">
                  <a:extLst>
                    <a:ext uri="{FF2B5EF4-FFF2-40B4-BE49-F238E27FC236}">
                      <a16:creationId xmlns:a16="http://schemas.microsoft.com/office/drawing/2014/main" id="{0CFDF157-65DD-4B1D-BE5C-2BCB8D2453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4" name="AutoShape 197">
                  <a:extLst>
                    <a:ext uri="{FF2B5EF4-FFF2-40B4-BE49-F238E27FC236}">
                      <a16:creationId xmlns:a16="http://schemas.microsoft.com/office/drawing/2014/main" id="{24769548-259C-404F-868B-A9A251EFBB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3" name="Rectangle 198">
                <a:extLst>
                  <a:ext uri="{FF2B5EF4-FFF2-40B4-BE49-F238E27FC236}">
                    <a16:creationId xmlns:a16="http://schemas.microsoft.com/office/drawing/2014/main" id="{619BC62E-DED3-4137-B7EF-2A0E93C3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Rectangle 199">
                <a:extLst>
                  <a:ext uri="{FF2B5EF4-FFF2-40B4-BE49-F238E27FC236}">
                    <a16:creationId xmlns:a16="http://schemas.microsoft.com/office/drawing/2014/main" id="{BE48E7CE-C9EE-4248-AD75-8E7B18DBC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5" name="Group 200">
                <a:extLst>
                  <a:ext uri="{FF2B5EF4-FFF2-40B4-BE49-F238E27FC236}">
                    <a16:creationId xmlns:a16="http://schemas.microsoft.com/office/drawing/2014/main" id="{171344DE-A101-42A6-AB39-81DA35846A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1" name="AutoShape 201">
                  <a:extLst>
                    <a:ext uri="{FF2B5EF4-FFF2-40B4-BE49-F238E27FC236}">
                      <a16:creationId xmlns:a16="http://schemas.microsoft.com/office/drawing/2014/main" id="{417FFF7F-BC65-4638-9AA4-751B637542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2" name="AutoShape 202">
                  <a:extLst>
                    <a:ext uri="{FF2B5EF4-FFF2-40B4-BE49-F238E27FC236}">
                      <a16:creationId xmlns:a16="http://schemas.microsoft.com/office/drawing/2014/main" id="{67914E4D-8126-47C8-BE9E-D40D00DD29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6" name="Freeform 203">
                <a:extLst>
                  <a:ext uri="{FF2B5EF4-FFF2-40B4-BE49-F238E27FC236}">
                    <a16:creationId xmlns:a16="http://schemas.microsoft.com/office/drawing/2014/main" id="{7A6B19B7-5D8F-44EC-BBD4-984AED972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67" name="Group 204">
                <a:extLst>
                  <a:ext uri="{FF2B5EF4-FFF2-40B4-BE49-F238E27FC236}">
                    <a16:creationId xmlns:a16="http://schemas.microsoft.com/office/drawing/2014/main" id="{3EFB8F87-1E00-4237-8521-81915CF549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9" name="AutoShape 205">
                  <a:extLst>
                    <a:ext uri="{FF2B5EF4-FFF2-40B4-BE49-F238E27FC236}">
                      <a16:creationId xmlns:a16="http://schemas.microsoft.com/office/drawing/2014/main" id="{3877BC20-2674-4844-8AE5-9A6297D7E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0" name="AutoShape 206">
                  <a:extLst>
                    <a:ext uri="{FF2B5EF4-FFF2-40B4-BE49-F238E27FC236}">
                      <a16:creationId xmlns:a16="http://schemas.microsoft.com/office/drawing/2014/main" id="{35C61143-D4FC-4E7C-9F74-5B2960528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8" name="Rectangle 207">
                <a:extLst>
                  <a:ext uri="{FF2B5EF4-FFF2-40B4-BE49-F238E27FC236}">
                    <a16:creationId xmlns:a16="http://schemas.microsoft.com/office/drawing/2014/main" id="{128B478D-8722-4D28-938A-3E20FB1D5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9" name="Freeform 208">
                <a:extLst>
                  <a:ext uri="{FF2B5EF4-FFF2-40B4-BE49-F238E27FC236}">
                    <a16:creationId xmlns:a16="http://schemas.microsoft.com/office/drawing/2014/main" id="{E3073744-8AF1-411F-A972-B866F1745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0" name="Freeform 209">
                <a:extLst>
                  <a:ext uri="{FF2B5EF4-FFF2-40B4-BE49-F238E27FC236}">
                    <a16:creationId xmlns:a16="http://schemas.microsoft.com/office/drawing/2014/main" id="{FF0D3E0B-2107-44FD-A4EF-B42B7FEB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" name="Oval 210">
                <a:extLst>
                  <a:ext uri="{FF2B5EF4-FFF2-40B4-BE49-F238E27FC236}">
                    <a16:creationId xmlns:a16="http://schemas.microsoft.com/office/drawing/2014/main" id="{D83E52F5-BE2B-40C5-BE85-17AA40CEA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" name="Freeform 211">
                <a:extLst>
                  <a:ext uri="{FF2B5EF4-FFF2-40B4-BE49-F238E27FC236}">
                    <a16:creationId xmlns:a16="http://schemas.microsoft.com/office/drawing/2014/main" id="{F32AB94A-EAD4-4586-8EEB-6CBF51BD3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" name="AutoShape 212">
                <a:extLst>
                  <a:ext uri="{FF2B5EF4-FFF2-40B4-BE49-F238E27FC236}">
                    <a16:creationId xmlns:a16="http://schemas.microsoft.com/office/drawing/2014/main" id="{39BCB951-5098-41FC-94F5-81EB814E2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4" name="AutoShape 213">
                <a:extLst>
                  <a:ext uri="{FF2B5EF4-FFF2-40B4-BE49-F238E27FC236}">
                    <a16:creationId xmlns:a16="http://schemas.microsoft.com/office/drawing/2014/main" id="{4BF30908-BA8C-4D29-818A-14100BF04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" name="Oval 214">
                <a:extLst>
                  <a:ext uri="{FF2B5EF4-FFF2-40B4-BE49-F238E27FC236}">
                    <a16:creationId xmlns:a16="http://schemas.microsoft.com/office/drawing/2014/main" id="{7A5FC720-3D18-480E-A0FE-5241C7C0E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6" name="Oval 215">
                <a:extLst>
                  <a:ext uri="{FF2B5EF4-FFF2-40B4-BE49-F238E27FC236}">
                    <a16:creationId xmlns:a16="http://schemas.microsoft.com/office/drawing/2014/main" id="{3E0C7411-29A2-4E01-8E72-51A442E1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7" name="Oval 216">
                <a:extLst>
                  <a:ext uri="{FF2B5EF4-FFF2-40B4-BE49-F238E27FC236}">
                    <a16:creationId xmlns:a16="http://schemas.microsoft.com/office/drawing/2014/main" id="{024BBC96-E1A9-4C13-89C3-4B8742C88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8" name="Rectangle 217">
                <a:extLst>
                  <a:ext uri="{FF2B5EF4-FFF2-40B4-BE49-F238E27FC236}">
                    <a16:creationId xmlns:a16="http://schemas.microsoft.com/office/drawing/2014/main" id="{B01E0F36-5827-464C-845E-CBB2015F4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48" name="Picture 2" descr="Image result for firefox logo">
              <a:extLst>
                <a:ext uri="{FF2B5EF4-FFF2-40B4-BE49-F238E27FC236}">
                  <a16:creationId xmlns:a16="http://schemas.microsoft.com/office/drawing/2014/main" id="{50315D8B-4920-4C09-A63B-187EA5EF0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CECEBB-91CE-43B3-96AF-726FC8CD4576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server</a:t>
              </a:r>
            </a:p>
          </p:txBody>
        </p:sp>
        <p:pic>
          <p:nvPicPr>
            <p:cNvPr id="50" name="Picture 4" descr="Image result for apache web server logo">
              <a:extLst>
                <a:ext uri="{FF2B5EF4-FFF2-40B4-BE49-F238E27FC236}">
                  <a16:creationId xmlns:a16="http://schemas.microsoft.com/office/drawing/2014/main" id="{8787FF66-3BFB-4586-957B-250BD2E92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Image result for firefox logo">
              <a:extLst>
                <a:ext uri="{FF2B5EF4-FFF2-40B4-BE49-F238E27FC236}">
                  <a16:creationId xmlns:a16="http://schemas.microsoft.com/office/drawing/2014/main" id="{045EE555-D0E2-4511-9D86-2EA5A8952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Image result for skype logo">
              <a:extLst>
                <a:ext uri="{FF2B5EF4-FFF2-40B4-BE49-F238E27FC236}">
                  <a16:creationId xmlns:a16="http://schemas.microsoft.com/office/drawing/2014/main" id="{CD234B8B-2A59-43A9-96CE-69E09CB9B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4E8075-060D-4183-B3C2-6D2B1DC8A8F4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</a:t>
              </a:r>
            </a:p>
          </p:txBody>
        </p:sp>
        <p:pic>
          <p:nvPicPr>
            <p:cNvPr id="54" name="Picture 10" descr="Image result for netflix logo png">
              <a:extLst>
                <a:ext uri="{FF2B5EF4-FFF2-40B4-BE49-F238E27FC236}">
                  <a16:creationId xmlns:a16="http://schemas.microsoft.com/office/drawing/2014/main" id="{C1706CCD-26DE-4BBB-8C91-6806D5B61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Freeform 296">
            <a:extLst>
              <a:ext uri="{FF2B5EF4-FFF2-40B4-BE49-F238E27FC236}">
                <a16:creationId xmlns:a16="http://schemas.microsoft.com/office/drawing/2014/main" id="{25B4B175-2160-463D-A4C3-867C82804BD1}"/>
              </a:ext>
            </a:extLst>
          </p:cNvPr>
          <p:cNvSpPr>
            <a:spLocks/>
          </p:cNvSpPr>
          <p:nvPr/>
        </p:nvSpPr>
        <p:spPr bwMode="auto">
          <a:xfrm>
            <a:off x="3723541" y="5289229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50EB867-FAD2-408E-B449-4A008C3B1AB6}"/>
              </a:ext>
            </a:extLst>
          </p:cNvPr>
          <p:cNvSpPr/>
          <p:nvPr/>
        </p:nvSpPr>
        <p:spPr>
          <a:xfrm>
            <a:off x="4944218" y="3252711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B9AABE2-C764-4912-B0EE-B86273C33EF9}"/>
              </a:ext>
            </a:extLst>
          </p:cNvPr>
          <p:cNvCxnSpPr>
            <a:cxnSpLocks/>
          </p:cNvCxnSpPr>
          <p:nvPr/>
        </p:nvCxnSpPr>
        <p:spPr>
          <a:xfrm flipV="1">
            <a:off x="3204457" y="3572374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9BD4C5C-7EDF-41AC-99FB-C87DC212141A}"/>
              </a:ext>
            </a:extLst>
          </p:cNvPr>
          <p:cNvGrpSpPr/>
          <p:nvPr/>
        </p:nvGrpSpPr>
        <p:grpSpPr>
          <a:xfrm>
            <a:off x="5525255" y="3260577"/>
            <a:ext cx="1407618" cy="386166"/>
            <a:chOff x="8593764" y="690692"/>
            <a:chExt cx="1407618" cy="38616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845D278-D248-4EAA-8A24-7EB9FBE62350}"/>
                </a:ext>
              </a:extLst>
            </p:cNvPr>
            <p:cNvSpPr/>
            <p:nvPr/>
          </p:nvSpPr>
          <p:spPr>
            <a:xfrm>
              <a:off x="8597936" y="756182"/>
              <a:ext cx="1403446" cy="2661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D375346-7C0C-4BED-83C4-D8E3A201966F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F35EB90-A7E0-42C3-BB03-F46453713AC7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2BF1D49-68ED-4777-83E5-BD68CD6208BA}"/>
              </a:ext>
            </a:extLst>
          </p:cNvPr>
          <p:cNvGrpSpPr/>
          <p:nvPr/>
        </p:nvGrpSpPr>
        <p:grpSpPr>
          <a:xfrm>
            <a:off x="5272320" y="3722119"/>
            <a:ext cx="1651423" cy="389371"/>
            <a:chOff x="8349959" y="687487"/>
            <a:chExt cx="1651423" cy="389371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D3E16EF-EBCD-4FF0-BF3F-1745E913C45D}"/>
                </a:ext>
              </a:extLst>
            </p:cNvPr>
            <p:cNvSpPr/>
            <p:nvPr/>
          </p:nvSpPr>
          <p:spPr>
            <a:xfrm>
              <a:off x="8369532" y="756182"/>
              <a:ext cx="1631850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9847CBF-61E5-4927-A3C1-C90A2C434569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0A0BFD7-7CBB-4586-99B0-DB4BF46A5CBD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77FCEA1-C6CF-4B77-808E-778B227D4CF3}"/>
                </a:ext>
              </a:extLst>
            </p:cNvPr>
            <p:cNvSpPr txBox="1"/>
            <p:nvPr/>
          </p:nvSpPr>
          <p:spPr>
            <a:xfrm>
              <a:off x="8349959" y="687487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69D138C-75FD-4B08-BC81-61EF876DA853}"/>
              </a:ext>
            </a:extLst>
          </p:cNvPr>
          <p:cNvSpPr/>
          <p:nvPr/>
        </p:nvSpPr>
        <p:spPr>
          <a:xfrm>
            <a:off x="5864224" y="2916801"/>
            <a:ext cx="1063879" cy="2661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6C39585-48BE-4CAC-AEF7-807C33DFC9CA}"/>
              </a:ext>
            </a:extLst>
          </p:cNvPr>
          <p:cNvSpPr txBox="1"/>
          <p:nvPr/>
        </p:nvSpPr>
        <p:spPr>
          <a:xfrm>
            <a:off x="5819897" y="2868145"/>
            <a:ext cx="110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 msg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8795E40-2E0A-411D-AD4F-C597FE3B8F64}"/>
              </a:ext>
            </a:extLst>
          </p:cNvPr>
          <p:cNvCxnSpPr>
            <a:cxnSpLocks/>
          </p:cNvCxnSpPr>
          <p:nvPr/>
        </p:nvCxnSpPr>
        <p:spPr>
          <a:xfrm>
            <a:off x="7011397" y="3060919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BCFACE9-D5E8-443C-BC2F-4D2D00FC612A}"/>
              </a:ext>
            </a:extLst>
          </p:cNvPr>
          <p:cNvCxnSpPr>
            <a:cxnSpLocks/>
          </p:cNvCxnSpPr>
          <p:nvPr/>
        </p:nvCxnSpPr>
        <p:spPr>
          <a:xfrm>
            <a:off x="3184573" y="6055453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259092F-4A1B-4A58-90F9-447B8D1789F0}"/>
              </a:ext>
            </a:extLst>
          </p:cNvPr>
          <p:cNvSpPr/>
          <p:nvPr/>
        </p:nvSpPr>
        <p:spPr>
          <a:xfrm>
            <a:off x="5864224" y="2868145"/>
            <a:ext cx="1063879" cy="3005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AF03D8-6625-4028-8F1C-071F948099C1}"/>
              </a:ext>
            </a:extLst>
          </p:cNvPr>
          <p:cNvSpPr/>
          <p:nvPr/>
        </p:nvSpPr>
        <p:spPr>
          <a:xfrm>
            <a:off x="5474955" y="3321299"/>
            <a:ext cx="1478052" cy="2842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39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60017" y="656070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Multiplexing and Demultiplexing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15</a:t>
            </a:fld>
            <a:endParaRPr lang="en-IN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9604374-DD21-4E92-B792-4794F86F4569}"/>
              </a:ext>
            </a:extLst>
          </p:cNvPr>
          <p:cNvSpPr/>
          <p:nvPr/>
        </p:nvSpPr>
        <p:spPr>
          <a:xfrm>
            <a:off x="379168" y="250426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602E10-AB83-4E23-A3B3-52DA835E63E6}"/>
              </a:ext>
            </a:extLst>
          </p:cNvPr>
          <p:cNvGrpSpPr/>
          <p:nvPr/>
        </p:nvGrpSpPr>
        <p:grpSpPr>
          <a:xfrm>
            <a:off x="141514" y="1404091"/>
            <a:ext cx="11908971" cy="4739615"/>
            <a:chOff x="2511281" y="3262667"/>
            <a:chExt cx="7770812" cy="3121540"/>
          </a:xfrm>
        </p:grpSpPr>
        <p:sp>
          <p:nvSpPr>
            <p:cNvPr id="9" name="Freeform 157">
              <a:extLst>
                <a:ext uri="{FF2B5EF4-FFF2-40B4-BE49-F238E27FC236}">
                  <a16:creationId xmlns:a16="http://schemas.microsoft.com/office/drawing/2014/main" id="{9C4C8394-7511-436C-AE9F-6493D186F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3D3FF86A-481E-4FFE-B1DF-E0BD78E22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82B2B2C4-6365-4861-888D-4B33E5CCA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A49789FE-C9F4-489C-8E3A-A42CFC2732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Text Box 26">
              <a:extLst>
                <a:ext uri="{FF2B5EF4-FFF2-40B4-BE49-F238E27FC236}">
                  <a16:creationId xmlns:a16="http://schemas.microsoft.com/office/drawing/2014/main" id="{D1F55B93-5D7D-41B0-AB72-D97726508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" name="Line 27">
              <a:extLst>
                <a:ext uri="{FF2B5EF4-FFF2-40B4-BE49-F238E27FC236}">
                  <a16:creationId xmlns:a16="http://schemas.microsoft.com/office/drawing/2014/main" id="{077B4DDA-AE8B-44EF-9D13-3FE289F445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Text Box 26">
              <a:extLst>
                <a:ext uri="{FF2B5EF4-FFF2-40B4-BE49-F238E27FC236}">
                  <a16:creationId xmlns:a16="http://schemas.microsoft.com/office/drawing/2014/main" id="{B6DF396F-F21E-4391-B3BE-0E6E095A9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7161CFB0-A965-4F21-AB84-35E46C544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7" name="Text Box 26">
              <a:extLst>
                <a:ext uri="{FF2B5EF4-FFF2-40B4-BE49-F238E27FC236}">
                  <a16:creationId xmlns:a16="http://schemas.microsoft.com/office/drawing/2014/main" id="{4C4CB1A2-BDC2-47EF-9B0E-991B33069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" name="Line 27">
              <a:extLst>
                <a:ext uri="{FF2B5EF4-FFF2-40B4-BE49-F238E27FC236}">
                  <a16:creationId xmlns:a16="http://schemas.microsoft.com/office/drawing/2014/main" id="{AAC3D2A2-1129-4BF9-9A70-4D94B0A93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6EDFEE9E-556F-4B27-947E-23DB6CA80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67D03BD8-1BA0-413F-A681-1FA40F83E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EDB63D6F-F309-4562-9BE7-08F0F4FFB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ADF6FB3D-7D7F-4F40-9CCF-05B83482F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Text Box 26">
              <a:extLst>
                <a:ext uri="{FF2B5EF4-FFF2-40B4-BE49-F238E27FC236}">
                  <a16:creationId xmlns:a16="http://schemas.microsoft.com/office/drawing/2014/main" id="{7FBC7AFB-66BE-4E99-B8CC-5DFF782B5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25" name="Line 27">
              <a:extLst>
                <a:ext uri="{FF2B5EF4-FFF2-40B4-BE49-F238E27FC236}">
                  <a16:creationId xmlns:a16="http://schemas.microsoft.com/office/drawing/2014/main" id="{83AEAF6C-5924-4800-B27B-7603AA8C3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Line 28">
              <a:extLst>
                <a:ext uri="{FF2B5EF4-FFF2-40B4-BE49-F238E27FC236}">
                  <a16:creationId xmlns:a16="http://schemas.microsoft.com/office/drawing/2014/main" id="{21D84315-E31E-4D9A-9256-87E15C9786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Line 29">
              <a:extLst>
                <a:ext uri="{FF2B5EF4-FFF2-40B4-BE49-F238E27FC236}">
                  <a16:creationId xmlns:a16="http://schemas.microsoft.com/office/drawing/2014/main" id="{CD890B97-9D4B-40AD-B350-1E421827BD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5AE678D0-092C-4AC9-9591-182F49C065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786B5CE6-960F-4BD4-9BC8-757044A217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30" name="Text Box 26">
              <a:extLst>
                <a:ext uri="{FF2B5EF4-FFF2-40B4-BE49-F238E27FC236}">
                  <a16:creationId xmlns:a16="http://schemas.microsoft.com/office/drawing/2014/main" id="{CC64C0AC-3E96-4475-9688-0857CA42A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465FDD3B-E4F1-4D35-ADA7-540BAFC18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32" name="Freeform 103">
              <a:extLst>
                <a:ext uri="{FF2B5EF4-FFF2-40B4-BE49-F238E27FC236}">
                  <a16:creationId xmlns:a16="http://schemas.microsoft.com/office/drawing/2014/main" id="{00F21C98-51D3-44A2-AE38-3BBA5AD3A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Freeform 70">
              <a:extLst>
                <a:ext uri="{FF2B5EF4-FFF2-40B4-BE49-F238E27FC236}">
                  <a16:creationId xmlns:a16="http://schemas.microsoft.com/office/drawing/2014/main" id="{238E0488-ECA3-48EA-9451-033DFB9DE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652E6EC3-D8DD-4137-9E02-6E6B57D1C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9DC0D2B6-FB8D-4AFC-ABA3-3A6DAA743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E5A3AE80-D728-4974-B0A1-312A2E8554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Text Box 26">
              <a:extLst>
                <a:ext uri="{FF2B5EF4-FFF2-40B4-BE49-F238E27FC236}">
                  <a16:creationId xmlns:a16="http://schemas.microsoft.com/office/drawing/2014/main" id="{B3E64260-9CEC-4CEA-BBBB-7F175A1C6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6DB35890-BD7A-4FBC-96B9-567C84D85C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FC2D4A3D-5C22-492E-AF90-D5A80957F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56FDAB8E-75F8-4A5E-9748-46E2D6D1A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Text Box 26">
              <a:extLst>
                <a:ext uri="{FF2B5EF4-FFF2-40B4-BE49-F238E27FC236}">
                  <a16:creationId xmlns:a16="http://schemas.microsoft.com/office/drawing/2014/main" id="{46FAD575-A09B-461C-9660-E319126090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42" name="Text Box 26">
              <a:extLst>
                <a:ext uri="{FF2B5EF4-FFF2-40B4-BE49-F238E27FC236}">
                  <a16:creationId xmlns:a16="http://schemas.microsoft.com/office/drawing/2014/main" id="{C0074B2F-1449-4F5D-8EAB-C189F39D7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43" name="Text Box 26">
              <a:extLst>
                <a:ext uri="{FF2B5EF4-FFF2-40B4-BE49-F238E27FC236}">
                  <a16:creationId xmlns:a16="http://schemas.microsoft.com/office/drawing/2014/main" id="{CE8FD2AF-1FFC-45BC-BC59-FA58CF18B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44" name="Text Box 26">
              <a:extLst>
                <a:ext uri="{FF2B5EF4-FFF2-40B4-BE49-F238E27FC236}">
                  <a16:creationId xmlns:a16="http://schemas.microsoft.com/office/drawing/2014/main" id="{0C07B476-56D8-4C1C-B569-6AA2CB038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45" name="Group 179">
              <a:extLst>
                <a:ext uri="{FF2B5EF4-FFF2-40B4-BE49-F238E27FC236}">
                  <a16:creationId xmlns:a16="http://schemas.microsoft.com/office/drawing/2014/main" id="{80DF7D04-20C9-4D3F-B274-6BEEB4297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89" name="Picture 180" descr="desktop_computer_stylized_medium">
                <a:extLst>
                  <a:ext uri="{FF2B5EF4-FFF2-40B4-BE49-F238E27FC236}">
                    <a16:creationId xmlns:a16="http://schemas.microsoft.com/office/drawing/2014/main" id="{459CA13A-5746-49E3-82FD-37E2685145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Freeform 181">
                <a:extLst>
                  <a:ext uri="{FF2B5EF4-FFF2-40B4-BE49-F238E27FC236}">
                    <a16:creationId xmlns:a16="http://schemas.microsoft.com/office/drawing/2014/main" id="{8EEE8115-696A-4305-B529-5CC3264B9B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" name="Group 182">
              <a:extLst>
                <a:ext uri="{FF2B5EF4-FFF2-40B4-BE49-F238E27FC236}">
                  <a16:creationId xmlns:a16="http://schemas.microsoft.com/office/drawing/2014/main" id="{829B46F8-7EC8-4596-8CED-05F201683D3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87" name="Picture 183" descr="desktop_computer_stylized_medium">
                <a:extLst>
                  <a:ext uri="{FF2B5EF4-FFF2-40B4-BE49-F238E27FC236}">
                    <a16:creationId xmlns:a16="http://schemas.microsoft.com/office/drawing/2014/main" id="{A28289F5-7D47-43F7-9FB6-1BFFD51B3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" name="Freeform 184">
                <a:extLst>
                  <a:ext uri="{FF2B5EF4-FFF2-40B4-BE49-F238E27FC236}">
                    <a16:creationId xmlns:a16="http://schemas.microsoft.com/office/drawing/2014/main" id="{066CBD51-6ACD-4DBF-A9B4-0EDC26651B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7" name="Group 185">
              <a:extLst>
                <a:ext uri="{FF2B5EF4-FFF2-40B4-BE49-F238E27FC236}">
                  <a16:creationId xmlns:a16="http://schemas.microsoft.com/office/drawing/2014/main" id="{EA0A623F-D5AB-4B2D-8FBE-7D1E498DFA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55" name="Freeform 186">
                <a:extLst>
                  <a:ext uri="{FF2B5EF4-FFF2-40B4-BE49-F238E27FC236}">
                    <a16:creationId xmlns:a16="http://schemas.microsoft.com/office/drawing/2014/main" id="{37657732-3548-4689-B971-1CA34FE86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Rectangle 187">
                <a:extLst>
                  <a:ext uri="{FF2B5EF4-FFF2-40B4-BE49-F238E27FC236}">
                    <a16:creationId xmlns:a16="http://schemas.microsoft.com/office/drawing/2014/main" id="{65F8BB4D-9E3D-4BF8-A3D2-819EB8E71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" name="Freeform 188">
                <a:extLst>
                  <a:ext uri="{FF2B5EF4-FFF2-40B4-BE49-F238E27FC236}">
                    <a16:creationId xmlns:a16="http://schemas.microsoft.com/office/drawing/2014/main" id="{937A826D-15CD-4E7C-B4E9-16B7F42CC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Freeform 189">
                <a:extLst>
                  <a:ext uri="{FF2B5EF4-FFF2-40B4-BE49-F238E27FC236}">
                    <a16:creationId xmlns:a16="http://schemas.microsoft.com/office/drawing/2014/main" id="{4FFD8F85-8E15-4DBF-BFC5-A0469A189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Rectangle 190">
                <a:extLst>
                  <a:ext uri="{FF2B5EF4-FFF2-40B4-BE49-F238E27FC236}">
                    <a16:creationId xmlns:a16="http://schemas.microsoft.com/office/drawing/2014/main" id="{46BA916E-CA6B-4AE6-9151-0133A8045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0" name="Group 191">
                <a:extLst>
                  <a:ext uri="{FF2B5EF4-FFF2-40B4-BE49-F238E27FC236}">
                    <a16:creationId xmlns:a16="http://schemas.microsoft.com/office/drawing/2014/main" id="{C4D8167E-3C57-4F57-81BC-2D2CDFF5A6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" name="AutoShape 192">
                  <a:extLst>
                    <a:ext uri="{FF2B5EF4-FFF2-40B4-BE49-F238E27FC236}">
                      <a16:creationId xmlns:a16="http://schemas.microsoft.com/office/drawing/2014/main" id="{052B51F0-E752-40A2-A8BD-1CB81C445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6" name="AutoShape 193">
                  <a:extLst>
                    <a:ext uri="{FF2B5EF4-FFF2-40B4-BE49-F238E27FC236}">
                      <a16:creationId xmlns:a16="http://schemas.microsoft.com/office/drawing/2014/main" id="{8403CFE3-470F-4379-BAC4-A0319FAA02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1" name="Rectangle 194">
                <a:extLst>
                  <a:ext uri="{FF2B5EF4-FFF2-40B4-BE49-F238E27FC236}">
                    <a16:creationId xmlns:a16="http://schemas.microsoft.com/office/drawing/2014/main" id="{50D6B270-BD70-4F94-95E5-DB0BD7E08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2" name="Group 195">
                <a:extLst>
                  <a:ext uri="{FF2B5EF4-FFF2-40B4-BE49-F238E27FC236}">
                    <a16:creationId xmlns:a16="http://schemas.microsoft.com/office/drawing/2014/main" id="{47C1BABE-2148-4127-ADBB-7EC54B4FFF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3" name="AutoShape 196">
                  <a:extLst>
                    <a:ext uri="{FF2B5EF4-FFF2-40B4-BE49-F238E27FC236}">
                      <a16:creationId xmlns:a16="http://schemas.microsoft.com/office/drawing/2014/main" id="{D44E131A-00FB-4CC8-8EAC-F26D5E4E3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4" name="AutoShape 197">
                  <a:extLst>
                    <a:ext uri="{FF2B5EF4-FFF2-40B4-BE49-F238E27FC236}">
                      <a16:creationId xmlns:a16="http://schemas.microsoft.com/office/drawing/2014/main" id="{AD475F7D-B78D-43D0-8ADB-3612D1927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3" name="Rectangle 198">
                <a:extLst>
                  <a:ext uri="{FF2B5EF4-FFF2-40B4-BE49-F238E27FC236}">
                    <a16:creationId xmlns:a16="http://schemas.microsoft.com/office/drawing/2014/main" id="{EB7CF9CA-882E-4EC1-87E5-0822AA8AA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Rectangle 199">
                <a:extLst>
                  <a:ext uri="{FF2B5EF4-FFF2-40B4-BE49-F238E27FC236}">
                    <a16:creationId xmlns:a16="http://schemas.microsoft.com/office/drawing/2014/main" id="{6E51E6D4-5BC7-42BB-B9AA-6329C902E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5" name="Group 200">
                <a:extLst>
                  <a:ext uri="{FF2B5EF4-FFF2-40B4-BE49-F238E27FC236}">
                    <a16:creationId xmlns:a16="http://schemas.microsoft.com/office/drawing/2014/main" id="{248AA08D-828B-4838-AFD1-7A7977C446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1" name="AutoShape 201">
                  <a:extLst>
                    <a:ext uri="{FF2B5EF4-FFF2-40B4-BE49-F238E27FC236}">
                      <a16:creationId xmlns:a16="http://schemas.microsoft.com/office/drawing/2014/main" id="{A70ABA4C-6BBB-4553-9D5C-149F6A789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2" name="AutoShape 202">
                  <a:extLst>
                    <a:ext uri="{FF2B5EF4-FFF2-40B4-BE49-F238E27FC236}">
                      <a16:creationId xmlns:a16="http://schemas.microsoft.com/office/drawing/2014/main" id="{7655E9DA-B641-4203-B4E2-22B21AB2E1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6" name="Freeform 203">
                <a:extLst>
                  <a:ext uri="{FF2B5EF4-FFF2-40B4-BE49-F238E27FC236}">
                    <a16:creationId xmlns:a16="http://schemas.microsoft.com/office/drawing/2014/main" id="{83C5AC2D-7F2E-4B9D-B425-1D73C7117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67" name="Group 204">
                <a:extLst>
                  <a:ext uri="{FF2B5EF4-FFF2-40B4-BE49-F238E27FC236}">
                    <a16:creationId xmlns:a16="http://schemas.microsoft.com/office/drawing/2014/main" id="{612AEC0B-2AF7-4DBF-9778-D7629CAD84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9" name="AutoShape 205">
                  <a:extLst>
                    <a:ext uri="{FF2B5EF4-FFF2-40B4-BE49-F238E27FC236}">
                      <a16:creationId xmlns:a16="http://schemas.microsoft.com/office/drawing/2014/main" id="{BB535A3C-CFDE-4CAA-B94A-681E0BA453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0" name="AutoShape 206">
                  <a:extLst>
                    <a:ext uri="{FF2B5EF4-FFF2-40B4-BE49-F238E27FC236}">
                      <a16:creationId xmlns:a16="http://schemas.microsoft.com/office/drawing/2014/main" id="{2992D585-6294-4BA9-9CF0-89BFD6371D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8" name="Rectangle 207">
                <a:extLst>
                  <a:ext uri="{FF2B5EF4-FFF2-40B4-BE49-F238E27FC236}">
                    <a16:creationId xmlns:a16="http://schemas.microsoft.com/office/drawing/2014/main" id="{36B2558E-AF6E-411B-9724-2BF21EF1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9" name="Freeform 208">
                <a:extLst>
                  <a:ext uri="{FF2B5EF4-FFF2-40B4-BE49-F238E27FC236}">
                    <a16:creationId xmlns:a16="http://schemas.microsoft.com/office/drawing/2014/main" id="{64063047-24EC-4177-9C8B-237CE2032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0" name="Freeform 209">
                <a:extLst>
                  <a:ext uri="{FF2B5EF4-FFF2-40B4-BE49-F238E27FC236}">
                    <a16:creationId xmlns:a16="http://schemas.microsoft.com/office/drawing/2014/main" id="{87ACFEA0-0478-4304-9A26-D2C642853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" name="Oval 210">
                <a:extLst>
                  <a:ext uri="{FF2B5EF4-FFF2-40B4-BE49-F238E27FC236}">
                    <a16:creationId xmlns:a16="http://schemas.microsoft.com/office/drawing/2014/main" id="{8322A375-4970-41C2-B174-DCBA09C1D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" name="Freeform 211">
                <a:extLst>
                  <a:ext uri="{FF2B5EF4-FFF2-40B4-BE49-F238E27FC236}">
                    <a16:creationId xmlns:a16="http://schemas.microsoft.com/office/drawing/2014/main" id="{35E0D663-53B3-4F3A-8F1A-6C6CF26EC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" name="AutoShape 212">
                <a:extLst>
                  <a:ext uri="{FF2B5EF4-FFF2-40B4-BE49-F238E27FC236}">
                    <a16:creationId xmlns:a16="http://schemas.microsoft.com/office/drawing/2014/main" id="{A3A3BF82-A258-41BC-9E36-32385A99D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4" name="AutoShape 213">
                <a:extLst>
                  <a:ext uri="{FF2B5EF4-FFF2-40B4-BE49-F238E27FC236}">
                    <a16:creationId xmlns:a16="http://schemas.microsoft.com/office/drawing/2014/main" id="{812E4BF3-7C1F-4C4F-8DCB-CB367177A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" name="Oval 214">
                <a:extLst>
                  <a:ext uri="{FF2B5EF4-FFF2-40B4-BE49-F238E27FC236}">
                    <a16:creationId xmlns:a16="http://schemas.microsoft.com/office/drawing/2014/main" id="{812CDD84-43B8-4CAE-8FB0-182EA503A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6" name="Oval 215">
                <a:extLst>
                  <a:ext uri="{FF2B5EF4-FFF2-40B4-BE49-F238E27FC236}">
                    <a16:creationId xmlns:a16="http://schemas.microsoft.com/office/drawing/2014/main" id="{E71AC360-9DC4-40FF-ABC7-E430B921A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7" name="Oval 216">
                <a:extLst>
                  <a:ext uri="{FF2B5EF4-FFF2-40B4-BE49-F238E27FC236}">
                    <a16:creationId xmlns:a16="http://schemas.microsoft.com/office/drawing/2014/main" id="{AB7D3204-70FA-4818-AFA3-CEB85A0C6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8" name="Rectangle 217">
                <a:extLst>
                  <a:ext uri="{FF2B5EF4-FFF2-40B4-BE49-F238E27FC236}">
                    <a16:creationId xmlns:a16="http://schemas.microsoft.com/office/drawing/2014/main" id="{519805C6-C945-4597-B698-5C1667E2B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48" name="Picture 2" descr="Image result for firefox logo">
              <a:extLst>
                <a:ext uri="{FF2B5EF4-FFF2-40B4-BE49-F238E27FC236}">
                  <a16:creationId xmlns:a16="http://schemas.microsoft.com/office/drawing/2014/main" id="{0917D74F-2D18-4A3D-A175-63E600873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A7B58A-26DA-41B0-981D-8EDA2C13C130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server</a:t>
              </a:r>
            </a:p>
          </p:txBody>
        </p:sp>
        <p:pic>
          <p:nvPicPr>
            <p:cNvPr id="50" name="Picture 4" descr="Image result for apache web server logo">
              <a:extLst>
                <a:ext uri="{FF2B5EF4-FFF2-40B4-BE49-F238E27FC236}">
                  <a16:creationId xmlns:a16="http://schemas.microsoft.com/office/drawing/2014/main" id="{D3A9ACEC-4B97-450E-BB57-CF5156B43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Image result for firefox logo">
              <a:extLst>
                <a:ext uri="{FF2B5EF4-FFF2-40B4-BE49-F238E27FC236}">
                  <a16:creationId xmlns:a16="http://schemas.microsoft.com/office/drawing/2014/main" id="{57B5F3C8-9B7C-42DA-8F52-0F73E7E91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Image result for skype logo">
              <a:extLst>
                <a:ext uri="{FF2B5EF4-FFF2-40B4-BE49-F238E27FC236}">
                  <a16:creationId xmlns:a16="http://schemas.microsoft.com/office/drawing/2014/main" id="{1101DFA6-0B15-420A-AA87-EF3D85EFF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19D522-703C-4A31-8EF4-00E11120E8DD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</a:t>
              </a:r>
            </a:p>
          </p:txBody>
        </p:sp>
        <p:pic>
          <p:nvPicPr>
            <p:cNvPr id="54" name="Picture 10" descr="Image result for netflix logo png">
              <a:extLst>
                <a:ext uri="{FF2B5EF4-FFF2-40B4-BE49-F238E27FC236}">
                  <a16:creationId xmlns:a16="http://schemas.microsoft.com/office/drawing/2014/main" id="{5E7C9C6E-C705-422C-A88B-9010A8EAC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Freeform 296">
            <a:extLst>
              <a:ext uri="{FF2B5EF4-FFF2-40B4-BE49-F238E27FC236}">
                <a16:creationId xmlns:a16="http://schemas.microsoft.com/office/drawing/2014/main" id="{DA4B67FC-E8F7-47CE-8CEE-288959E0E90A}"/>
              </a:ext>
            </a:extLst>
          </p:cNvPr>
          <p:cNvSpPr>
            <a:spLocks/>
          </p:cNvSpPr>
          <p:nvPr/>
        </p:nvSpPr>
        <p:spPr bwMode="auto">
          <a:xfrm>
            <a:off x="3695403" y="5317358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C59EEC6-AA45-4A22-8D1D-751BFFC33C82}"/>
              </a:ext>
            </a:extLst>
          </p:cNvPr>
          <p:cNvSpPr/>
          <p:nvPr/>
        </p:nvSpPr>
        <p:spPr>
          <a:xfrm>
            <a:off x="4944218" y="3252708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4EED95B-DE9B-4D92-B5A5-D7EFE6B68506}"/>
              </a:ext>
            </a:extLst>
          </p:cNvPr>
          <p:cNvCxnSpPr>
            <a:cxnSpLocks/>
          </p:cNvCxnSpPr>
          <p:nvPr/>
        </p:nvCxnSpPr>
        <p:spPr>
          <a:xfrm flipV="1">
            <a:off x="3204457" y="3572371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783635-B39A-4157-A8AD-F92328B0125E}"/>
              </a:ext>
            </a:extLst>
          </p:cNvPr>
          <p:cNvGrpSpPr/>
          <p:nvPr/>
        </p:nvGrpSpPr>
        <p:grpSpPr>
          <a:xfrm>
            <a:off x="4107096" y="6138608"/>
            <a:ext cx="1651423" cy="389371"/>
            <a:chOff x="8349959" y="687487"/>
            <a:chExt cx="1651423" cy="38937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E210075-5388-4A56-A2C7-4D1328C00189}"/>
                </a:ext>
              </a:extLst>
            </p:cNvPr>
            <p:cNvSpPr/>
            <p:nvPr/>
          </p:nvSpPr>
          <p:spPr>
            <a:xfrm>
              <a:off x="8369532" y="756182"/>
              <a:ext cx="1631850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37CF6D1-1698-4EA2-B2E1-92ECCE4A0085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43571EA-C1BA-47A6-ACC8-C8F3F7F1C30C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C7BC433-F0AA-486B-B62F-A37E120780DA}"/>
                </a:ext>
              </a:extLst>
            </p:cNvPr>
            <p:cNvSpPr txBox="1"/>
            <p:nvPr/>
          </p:nvSpPr>
          <p:spPr>
            <a:xfrm>
              <a:off x="8349959" y="687487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4CF7005-E0B0-46FB-9234-490827DCA3B6}"/>
              </a:ext>
            </a:extLst>
          </p:cNvPr>
          <p:cNvCxnSpPr>
            <a:cxnSpLocks/>
          </p:cNvCxnSpPr>
          <p:nvPr/>
        </p:nvCxnSpPr>
        <p:spPr>
          <a:xfrm>
            <a:off x="7011397" y="3060916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EF3622E-C0B7-4AA2-87ED-32E8BC1323A7}"/>
              </a:ext>
            </a:extLst>
          </p:cNvPr>
          <p:cNvCxnSpPr>
            <a:cxnSpLocks/>
          </p:cNvCxnSpPr>
          <p:nvPr/>
        </p:nvCxnSpPr>
        <p:spPr>
          <a:xfrm>
            <a:off x="3184573" y="6055450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A579F44-2E73-4FC0-B18F-BDE4C57D7E33}"/>
              </a:ext>
            </a:extLst>
          </p:cNvPr>
          <p:cNvCxnSpPr/>
          <p:nvPr/>
        </p:nvCxnSpPr>
        <p:spPr>
          <a:xfrm flipH="1">
            <a:off x="3701909" y="6351391"/>
            <a:ext cx="3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24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60017" y="656070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Multiplexing and Demultiplexing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16</a:t>
            </a:fld>
            <a:endParaRPr lang="en-IN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9604374-DD21-4E92-B792-4794F86F4569}"/>
              </a:ext>
            </a:extLst>
          </p:cNvPr>
          <p:cNvSpPr/>
          <p:nvPr/>
        </p:nvSpPr>
        <p:spPr>
          <a:xfrm>
            <a:off x="379168" y="250426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C6858A-28C3-437B-BC12-C2FAEB7A9D28}"/>
              </a:ext>
            </a:extLst>
          </p:cNvPr>
          <p:cNvGrpSpPr/>
          <p:nvPr/>
        </p:nvGrpSpPr>
        <p:grpSpPr>
          <a:xfrm>
            <a:off x="141514" y="1404091"/>
            <a:ext cx="11908971" cy="4739615"/>
            <a:chOff x="2511281" y="3262667"/>
            <a:chExt cx="7770812" cy="3121540"/>
          </a:xfrm>
        </p:grpSpPr>
        <p:sp>
          <p:nvSpPr>
            <p:cNvPr id="9" name="Freeform 157">
              <a:extLst>
                <a:ext uri="{FF2B5EF4-FFF2-40B4-BE49-F238E27FC236}">
                  <a16:creationId xmlns:a16="http://schemas.microsoft.com/office/drawing/2014/main" id="{D1E0604F-C28A-4F94-A353-A8B63762C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3679EA6-7C5A-4667-B4CF-D089DB064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E554DD93-10FD-4662-B4C5-DC9AFDA05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FDA0F016-FC50-43FD-8CE0-B5B1DC836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Text Box 26">
              <a:extLst>
                <a:ext uri="{FF2B5EF4-FFF2-40B4-BE49-F238E27FC236}">
                  <a16:creationId xmlns:a16="http://schemas.microsoft.com/office/drawing/2014/main" id="{84FAE49C-2AC9-45B6-BBC3-64109373C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" name="Line 27">
              <a:extLst>
                <a:ext uri="{FF2B5EF4-FFF2-40B4-BE49-F238E27FC236}">
                  <a16:creationId xmlns:a16="http://schemas.microsoft.com/office/drawing/2014/main" id="{1C8CF14E-AF7A-471F-A1D8-ED7893B91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Text Box 26">
              <a:extLst>
                <a:ext uri="{FF2B5EF4-FFF2-40B4-BE49-F238E27FC236}">
                  <a16:creationId xmlns:a16="http://schemas.microsoft.com/office/drawing/2014/main" id="{9058E026-54A5-4D7D-96D6-7C67CFD23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C0BF8445-0909-407E-B64A-4EE890194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7" name="Text Box 26">
              <a:extLst>
                <a:ext uri="{FF2B5EF4-FFF2-40B4-BE49-F238E27FC236}">
                  <a16:creationId xmlns:a16="http://schemas.microsoft.com/office/drawing/2014/main" id="{539E3A66-8A66-4BE8-ACCC-1854BF52A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" name="Line 27">
              <a:extLst>
                <a:ext uri="{FF2B5EF4-FFF2-40B4-BE49-F238E27FC236}">
                  <a16:creationId xmlns:a16="http://schemas.microsoft.com/office/drawing/2014/main" id="{079A546F-7F3D-4443-B52F-51CD0D4CB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054DF343-1AFB-457A-894C-E513AC275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C1B2BC8D-42F3-459D-A33E-6ECB6AF0B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F06D3541-B06C-44C1-893B-D3C2BFFAA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A6D455B8-E1B2-4799-9950-FA24F0BA17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Text Box 26">
              <a:extLst>
                <a:ext uri="{FF2B5EF4-FFF2-40B4-BE49-F238E27FC236}">
                  <a16:creationId xmlns:a16="http://schemas.microsoft.com/office/drawing/2014/main" id="{9D3AF0A8-68D7-47F8-B567-CA4AECC1AD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25" name="Line 27">
              <a:extLst>
                <a:ext uri="{FF2B5EF4-FFF2-40B4-BE49-F238E27FC236}">
                  <a16:creationId xmlns:a16="http://schemas.microsoft.com/office/drawing/2014/main" id="{709A2A7E-82B8-4446-B710-B0B32E1B1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Line 28">
              <a:extLst>
                <a:ext uri="{FF2B5EF4-FFF2-40B4-BE49-F238E27FC236}">
                  <a16:creationId xmlns:a16="http://schemas.microsoft.com/office/drawing/2014/main" id="{DEAB369F-E3DD-41BA-BF2B-580AFEE08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Line 29">
              <a:extLst>
                <a:ext uri="{FF2B5EF4-FFF2-40B4-BE49-F238E27FC236}">
                  <a16:creationId xmlns:a16="http://schemas.microsoft.com/office/drawing/2014/main" id="{93D6DC2B-F03E-41E4-A974-1DFE58DE79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7329F78B-A325-4846-9417-E8852F3F1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A19559D4-D8A3-4FC5-84BF-FA1613B8B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30" name="Text Box 26">
              <a:extLst>
                <a:ext uri="{FF2B5EF4-FFF2-40B4-BE49-F238E27FC236}">
                  <a16:creationId xmlns:a16="http://schemas.microsoft.com/office/drawing/2014/main" id="{1E7677A5-E252-4045-99C8-123023D42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BF713F5C-AEE7-47D3-894D-B7AD30EBC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32" name="Freeform 103">
              <a:extLst>
                <a:ext uri="{FF2B5EF4-FFF2-40B4-BE49-F238E27FC236}">
                  <a16:creationId xmlns:a16="http://schemas.microsoft.com/office/drawing/2014/main" id="{54E3D6A6-BCEE-41CF-900D-45BF32E11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Freeform 70">
              <a:extLst>
                <a:ext uri="{FF2B5EF4-FFF2-40B4-BE49-F238E27FC236}">
                  <a16:creationId xmlns:a16="http://schemas.microsoft.com/office/drawing/2014/main" id="{4ED73248-D8DC-40D9-A08C-F383CD9C0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79216F0A-B796-400D-99CD-1FEC307CB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B6001430-0232-4726-B63F-6A22A8B81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38ECFCB6-E76B-4E7A-9B62-CC39F6C45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Text Box 26">
              <a:extLst>
                <a:ext uri="{FF2B5EF4-FFF2-40B4-BE49-F238E27FC236}">
                  <a16:creationId xmlns:a16="http://schemas.microsoft.com/office/drawing/2014/main" id="{4CF3C9AC-3B97-475A-BC2A-DE720A992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AF71BB7B-254B-40B7-A4E4-9C6BF9045A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Line 28">
              <a:extLst>
                <a:ext uri="{FF2B5EF4-FFF2-40B4-BE49-F238E27FC236}">
                  <a16:creationId xmlns:a16="http://schemas.microsoft.com/office/drawing/2014/main" id="{86581436-A959-4FAC-9D0A-E292EF86F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Line 29">
              <a:extLst>
                <a:ext uri="{FF2B5EF4-FFF2-40B4-BE49-F238E27FC236}">
                  <a16:creationId xmlns:a16="http://schemas.microsoft.com/office/drawing/2014/main" id="{253B5F4E-9358-4A55-8D6D-CB139A74B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Text Box 26">
              <a:extLst>
                <a:ext uri="{FF2B5EF4-FFF2-40B4-BE49-F238E27FC236}">
                  <a16:creationId xmlns:a16="http://schemas.microsoft.com/office/drawing/2014/main" id="{1CEB24D7-9F9F-4007-9FC0-973C1062A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42" name="Text Box 26">
              <a:extLst>
                <a:ext uri="{FF2B5EF4-FFF2-40B4-BE49-F238E27FC236}">
                  <a16:creationId xmlns:a16="http://schemas.microsoft.com/office/drawing/2014/main" id="{AD63F893-E534-4547-A3CC-A90451FD5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43" name="Text Box 26">
              <a:extLst>
                <a:ext uri="{FF2B5EF4-FFF2-40B4-BE49-F238E27FC236}">
                  <a16:creationId xmlns:a16="http://schemas.microsoft.com/office/drawing/2014/main" id="{9846573D-DD05-4552-895D-E88B29AA2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44" name="Text Box 26">
              <a:extLst>
                <a:ext uri="{FF2B5EF4-FFF2-40B4-BE49-F238E27FC236}">
                  <a16:creationId xmlns:a16="http://schemas.microsoft.com/office/drawing/2014/main" id="{0B4837E1-9185-4192-B0BC-FEEF5F742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45" name="Group 179">
              <a:extLst>
                <a:ext uri="{FF2B5EF4-FFF2-40B4-BE49-F238E27FC236}">
                  <a16:creationId xmlns:a16="http://schemas.microsoft.com/office/drawing/2014/main" id="{2556FB10-B132-4950-938E-5BB8894A0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90" name="Picture 180" descr="desktop_computer_stylized_medium">
                <a:extLst>
                  <a:ext uri="{FF2B5EF4-FFF2-40B4-BE49-F238E27FC236}">
                    <a16:creationId xmlns:a16="http://schemas.microsoft.com/office/drawing/2014/main" id="{221B8699-439C-4285-8109-D8D0B5DFD3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1" name="Freeform 181">
                <a:extLst>
                  <a:ext uri="{FF2B5EF4-FFF2-40B4-BE49-F238E27FC236}">
                    <a16:creationId xmlns:a16="http://schemas.microsoft.com/office/drawing/2014/main" id="{5D04B710-1CE7-45E3-BE6C-7066131085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" name="Group 182">
              <a:extLst>
                <a:ext uri="{FF2B5EF4-FFF2-40B4-BE49-F238E27FC236}">
                  <a16:creationId xmlns:a16="http://schemas.microsoft.com/office/drawing/2014/main" id="{17F67A7F-C485-4554-AAB7-C72FB9914B8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88" name="Picture 183" descr="desktop_computer_stylized_medium">
                <a:extLst>
                  <a:ext uri="{FF2B5EF4-FFF2-40B4-BE49-F238E27FC236}">
                    <a16:creationId xmlns:a16="http://schemas.microsoft.com/office/drawing/2014/main" id="{1CE0B5CC-4AC1-4CA9-9780-DEA4E39224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9" name="Freeform 184">
                <a:extLst>
                  <a:ext uri="{FF2B5EF4-FFF2-40B4-BE49-F238E27FC236}">
                    <a16:creationId xmlns:a16="http://schemas.microsoft.com/office/drawing/2014/main" id="{73DCD6BE-BCBC-442E-9C85-CA2CA2DC4C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7" name="Group 185">
              <a:extLst>
                <a:ext uri="{FF2B5EF4-FFF2-40B4-BE49-F238E27FC236}">
                  <a16:creationId xmlns:a16="http://schemas.microsoft.com/office/drawing/2014/main" id="{E49632B3-5973-4E60-9471-B12244AE8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56" name="Freeform 186">
                <a:extLst>
                  <a:ext uri="{FF2B5EF4-FFF2-40B4-BE49-F238E27FC236}">
                    <a16:creationId xmlns:a16="http://schemas.microsoft.com/office/drawing/2014/main" id="{4C7077F2-82C7-4261-A918-F6B9D1AAF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" name="Rectangle 187">
                <a:extLst>
                  <a:ext uri="{FF2B5EF4-FFF2-40B4-BE49-F238E27FC236}">
                    <a16:creationId xmlns:a16="http://schemas.microsoft.com/office/drawing/2014/main" id="{42F89399-ED8D-4C95-9609-81631B074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" name="Freeform 188">
                <a:extLst>
                  <a:ext uri="{FF2B5EF4-FFF2-40B4-BE49-F238E27FC236}">
                    <a16:creationId xmlns:a16="http://schemas.microsoft.com/office/drawing/2014/main" id="{EE90147D-031C-452E-8C73-C386ECA25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Freeform 189">
                <a:extLst>
                  <a:ext uri="{FF2B5EF4-FFF2-40B4-BE49-F238E27FC236}">
                    <a16:creationId xmlns:a16="http://schemas.microsoft.com/office/drawing/2014/main" id="{E9E4F7D1-C16B-4071-B26F-23FC7D0A1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0" name="Rectangle 190">
                <a:extLst>
                  <a:ext uri="{FF2B5EF4-FFF2-40B4-BE49-F238E27FC236}">
                    <a16:creationId xmlns:a16="http://schemas.microsoft.com/office/drawing/2014/main" id="{5C0BBA30-7CAF-4CA0-914F-D2F2581BB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1" name="Group 191">
                <a:extLst>
                  <a:ext uri="{FF2B5EF4-FFF2-40B4-BE49-F238E27FC236}">
                    <a16:creationId xmlns:a16="http://schemas.microsoft.com/office/drawing/2014/main" id="{4972E95E-2456-4276-B574-168B9C53EA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6" name="AutoShape 192">
                  <a:extLst>
                    <a:ext uri="{FF2B5EF4-FFF2-40B4-BE49-F238E27FC236}">
                      <a16:creationId xmlns:a16="http://schemas.microsoft.com/office/drawing/2014/main" id="{B9F2C8B1-3DE8-4F7D-B133-D31BC1986A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7" name="AutoShape 193">
                  <a:extLst>
                    <a:ext uri="{FF2B5EF4-FFF2-40B4-BE49-F238E27FC236}">
                      <a16:creationId xmlns:a16="http://schemas.microsoft.com/office/drawing/2014/main" id="{847BB1B6-EA33-4418-BFEF-25351C971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2" name="Rectangle 194">
                <a:extLst>
                  <a:ext uri="{FF2B5EF4-FFF2-40B4-BE49-F238E27FC236}">
                    <a16:creationId xmlns:a16="http://schemas.microsoft.com/office/drawing/2014/main" id="{62FB1386-E02E-4A95-ACAC-14374C1F8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3" name="Group 195">
                <a:extLst>
                  <a:ext uri="{FF2B5EF4-FFF2-40B4-BE49-F238E27FC236}">
                    <a16:creationId xmlns:a16="http://schemas.microsoft.com/office/drawing/2014/main" id="{455A0FF4-FE96-4B2E-A124-B6A6D1BAB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4" name="AutoShape 196">
                  <a:extLst>
                    <a:ext uri="{FF2B5EF4-FFF2-40B4-BE49-F238E27FC236}">
                      <a16:creationId xmlns:a16="http://schemas.microsoft.com/office/drawing/2014/main" id="{76AA4CE0-6ECA-48FF-8777-F85349CCA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5" name="AutoShape 197">
                  <a:extLst>
                    <a:ext uri="{FF2B5EF4-FFF2-40B4-BE49-F238E27FC236}">
                      <a16:creationId xmlns:a16="http://schemas.microsoft.com/office/drawing/2014/main" id="{D740F4CA-202A-4872-84A6-799F12F89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4" name="Rectangle 198">
                <a:extLst>
                  <a:ext uri="{FF2B5EF4-FFF2-40B4-BE49-F238E27FC236}">
                    <a16:creationId xmlns:a16="http://schemas.microsoft.com/office/drawing/2014/main" id="{7E9F7496-3B31-45B3-B40A-6FACE0B61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" name="Rectangle 199">
                <a:extLst>
                  <a:ext uri="{FF2B5EF4-FFF2-40B4-BE49-F238E27FC236}">
                    <a16:creationId xmlns:a16="http://schemas.microsoft.com/office/drawing/2014/main" id="{3559172C-2D9E-4C4C-9AED-0B944BF69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6" name="Group 200">
                <a:extLst>
                  <a:ext uri="{FF2B5EF4-FFF2-40B4-BE49-F238E27FC236}">
                    <a16:creationId xmlns:a16="http://schemas.microsoft.com/office/drawing/2014/main" id="{86C783C0-C75B-4A53-AD55-5513C00866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2" name="AutoShape 201">
                  <a:extLst>
                    <a:ext uri="{FF2B5EF4-FFF2-40B4-BE49-F238E27FC236}">
                      <a16:creationId xmlns:a16="http://schemas.microsoft.com/office/drawing/2014/main" id="{A541050A-2B91-425E-B3F3-2A02CB454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3" name="AutoShape 202">
                  <a:extLst>
                    <a:ext uri="{FF2B5EF4-FFF2-40B4-BE49-F238E27FC236}">
                      <a16:creationId xmlns:a16="http://schemas.microsoft.com/office/drawing/2014/main" id="{7D0301EB-66A1-42BF-85C9-800A2FEF38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7" name="Freeform 203">
                <a:extLst>
                  <a:ext uri="{FF2B5EF4-FFF2-40B4-BE49-F238E27FC236}">
                    <a16:creationId xmlns:a16="http://schemas.microsoft.com/office/drawing/2014/main" id="{945A97D6-E8D1-4DB7-85CF-95640D78D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68" name="Group 204">
                <a:extLst>
                  <a:ext uri="{FF2B5EF4-FFF2-40B4-BE49-F238E27FC236}">
                    <a16:creationId xmlns:a16="http://schemas.microsoft.com/office/drawing/2014/main" id="{812A62BE-A8A8-4DE8-B53E-9F65BC0312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0" name="AutoShape 205">
                  <a:extLst>
                    <a:ext uri="{FF2B5EF4-FFF2-40B4-BE49-F238E27FC236}">
                      <a16:creationId xmlns:a16="http://schemas.microsoft.com/office/drawing/2014/main" id="{FE94A8F6-5354-4D53-90ED-5A9EF93E4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1" name="AutoShape 206">
                  <a:extLst>
                    <a:ext uri="{FF2B5EF4-FFF2-40B4-BE49-F238E27FC236}">
                      <a16:creationId xmlns:a16="http://schemas.microsoft.com/office/drawing/2014/main" id="{918E5B48-1AC6-4FD1-93AD-73C111C10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9" name="Rectangle 207">
                <a:extLst>
                  <a:ext uri="{FF2B5EF4-FFF2-40B4-BE49-F238E27FC236}">
                    <a16:creationId xmlns:a16="http://schemas.microsoft.com/office/drawing/2014/main" id="{963FC575-A783-4DA3-80A2-8834B8122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0" name="Freeform 208">
                <a:extLst>
                  <a:ext uri="{FF2B5EF4-FFF2-40B4-BE49-F238E27FC236}">
                    <a16:creationId xmlns:a16="http://schemas.microsoft.com/office/drawing/2014/main" id="{CF7CA4AE-5DBE-4538-B5D7-9CF3974D0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" name="Freeform 209">
                <a:extLst>
                  <a:ext uri="{FF2B5EF4-FFF2-40B4-BE49-F238E27FC236}">
                    <a16:creationId xmlns:a16="http://schemas.microsoft.com/office/drawing/2014/main" id="{5D4885FA-A335-4AAB-A82A-0CB6AD49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2" name="Oval 210">
                <a:extLst>
                  <a:ext uri="{FF2B5EF4-FFF2-40B4-BE49-F238E27FC236}">
                    <a16:creationId xmlns:a16="http://schemas.microsoft.com/office/drawing/2014/main" id="{BBD8C0F7-1322-49F7-863E-B26F51C16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" name="Freeform 211">
                <a:extLst>
                  <a:ext uri="{FF2B5EF4-FFF2-40B4-BE49-F238E27FC236}">
                    <a16:creationId xmlns:a16="http://schemas.microsoft.com/office/drawing/2014/main" id="{BEF90904-D2A9-46D3-9A1B-52FC4CBB7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AutoShape 212">
                <a:extLst>
                  <a:ext uri="{FF2B5EF4-FFF2-40B4-BE49-F238E27FC236}">
                    <a16:creationId xmlns:a16="http://schemas.microsoft.com/office/drawing/2014/main" id="{CCA6E639-E6C3-446C-ABA1-297AD4D99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" name="AutoShape 213">
                <a:extLst>
                  <a:ext uri="{FF2B5EF4-FFF2-40B4-BE49-F238E27FC236}">
                    <a16:creationId xmlns:a16="http://schemas.microsoft.com/office/drawing/2014/main" id="{A9405C4F-0D38-44A7-A77A-BB54B908E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6" name="Oval 214">
                <a:extLst>
                  <a:ext uri="{FF2B5EF4-FFF2-40B4-BE49-F238E27FC236}">
                    <a16:creationId xmlns:a16="http://schemas.microsoft.com/office/drawing/2014/main" id="{654AC2C6-F199-4783-AAD6-9A7221697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7" name="Oval 215">
                <a:extLst>
                  <a:ext uri="{FF2B5EF4-FFF2-40B4-BE49-F238E27FC236}">
                    <a16:creationId xmlns:a16="http://schemas.microsoft.com/office/drawing/2014/main" id="{3E672C9F-CEFE-430B-ABCA-C079973C5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8" name="Oval 216">
                <a:extLst>
                  <a:ext uri="{FF2B5EF4-FFF2-40B4-BE49-F238E27FC236}">
                    <a16:creationId xmlns:a16="http://schemas.microsoft.com/office/drawing/2014/main" id="{A96C61B0-2BE9-417E-826A-604200607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" name="Rectangle 217">
                <a:extLst>
                  <a:ext uri="{FF2B5EF4-FFF2-40B4-BE49-F238E27FC236}">
                    <a16:creationId xmlns:a16="http://schemas.microsoft.com/office/drawing/2014/main" id="{3B4A506A-2C53-4197-BBB5-CEB969F2F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48" name="Picture 2" descr="Image result for firefox logo">
              <a:extLst>
                <a:ext uri="{FF2B5EF4-FFF2-40B4-BE49-F238E27FC236}">
                  <a16:creationId xmlns:a16="http://schemas.microsoft.com/office/drawing/2014/main" id="{87D1705B-7F56-4390-AF63-C736F2A59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D67857-D7DA-4B97-82E8-D16558FB45E4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server</a:t>
              </a:r>
            </a:p>
          </p:txBody>
        </p:sp>
        <p:pic>
          <p:nvPicPr>
            <p:cNvPr id="50" name="Picture 4" descr="Image result for apache web server logo">
              <a:extLst>
                <a:ext uri="{FF2B5EF4-FFF2-40B4-BE49-F238E27FC236}">
                  <a16:creationId xmlns:a16="http://schemas.microsoft.com/office/drawing/2014/main" id="{F5793378-EEE0-472F-8D55-BFBB4A378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Image result for firefox logo">
              <a:extLst>
                <a:ext uri="{FF2B5EF4-FFF2-40B4-BE49-F238E27FC236}">
                  <a16:creationId xmlns:a16="http://schemas.microsoft.com/office/drawing/2014/main" id="{6CEDC181-C843-4F66-840D-28185377F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Image result for skype logo">
              <a:extLst>
                <a:ext uri="{FF2B5EF4-FFF2-40B4-BE49-F238E27FC236}">
                  <a16:creationId xmlns:a16="http://schemas.microsoft.com/office/drawing/2014/main" id="{4F2BA63E-ACA8-4C59-8BDF-9D6C559D6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8AAB83-759E-4FEB-B4D6-E52450875EA6}"/>
                </a:ext>
              </a:extLst>
            </p:cNvPr>
            <p:cNvSpPr txBox="1"/>
            <p:nvPr/>
          </p:nvSpPr>
          <p:spPr>
            <a:xfrm>
              <a:off x="3822815" y="3627317"/>
              <a:ext cx="721857" cy="344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</a:t>
              </a:r>
              <a:r>
                <a:rPr kumimoji="0" lang="en-US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pic>
          <p:nvPicPr>
            <p:cNvPr id="54" name="Picture 10" descr="Image result for netflix logo png">
              <a:extLst>
                <a:ext uri="{FF2B5EF4-FFF2-40B4-BE49-F238E27FC236}">
                  <a16:creationId xmlns:a16="http://schemas.microsoft.com/office/drawing/2014/main" id="{958F6994-188C-49E7-A584-C4A3AD82A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1CDB1F-3EA9-467B-8A9B-5EC2CFF2FA15}"/>
                </a:ext>
              </a:extLst>
            </p:cNvPr>
            <p:cNvSpPr txBox="1"/>
            <p:nvPr/>
          </p:nvSpPr>
          <p:spPr>
            <a:xfrm>
              <a:off x="8196770" y="3636485"/>
              <a:ext cx="721857" cy="344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</a:t>
              </a:r>
              <a:r>
                <a:rPr kumimoji="0" lang="en-US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92" name="Freeform 296">
            <a:extLst>
              <a:ext uri="{FF2B5EF4-FFF2-40B4-BE49-F238E27FC236}">
                <a16:creationId xmlns:a16="http://schemas.microsoft.com/office/drawing/2014/main" id="{8BF78928-E251-41BA-8FAD-4A7DF15CC763}"/>
              </a:ext>
            </a:extLst>
          </p:cNvPr>
          <p:cNvSpPr>
            <a:spLocks/>
          </p:cNvSpPr>
          <p:nvPr/>
        </p:nvSpPr>
        <p:spPr bwMode="auto">
          <a:xfrm>
            <a:off x="4356586" y="5232952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1F3CBD4-05BD-41CB-AECF-1F3675E2BAC8}"/>
              </a:ext>
            </a:extLst>
          </p:cNvPr>
          <p:cNvCxnSpPr>
            <a:cxnSpLocks/>
          </p:cNvCxnSpPr>
          <p:nvPr/>
        </p:nvCxnSpPr>
        <p:spPr>
          <a:xfrm>
            <a:off x="9704593" y="3595281"/>
            <a:ext cx="0" cy="23296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0B6C23F-3C43-47A9-9AEA-E48761F1D7B4}"/>
              </a:ext>
            </a:extLst>
          </p:cNvPr>
          <p:cNvCxnSpPr>
            <a:cxnSpLocks/>
          </p:cNvCxnSpPr>
          <p:nvPr/>
        </p:nvCxnSpPr>
        <p:spPr>
          <a:xfrm>
            <a:off x="6146230" y="5906115"/>
            <a:ext cx="3558363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128">
            <a:extLst>
              <a:ext uri="{FF2B5EF4-FFF2-40B4-BE49-F238E27FC236}">
                <a16:creationId xmlns:a16="http://schemas.microsoft.com/office/drawing/2014/main" id="{7192C71B-AE38-4D31-B770-CC28DACEF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7190" y="2500933"/>
            <a:ext cx="1049472" cy="530701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P-client</a:t>
            </a:r>
            <a:r>
              <a:rPr kumimoji="0" 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</a:t>
            </a:r>
          </a:p>
        </p:txBody>
      </p:sp>
      <p:sp>
        <p:nvSpPr>
          <p:cNvPr id="96" name="Oval 128">
            <a:extLst>
              <a:ext uri="{FF2B5EF4-FFF2-40B4-BE49-F238E27FC236}">
                <a16:creationId xmlns:a16="http://schemas.microsoft.com/office/drawing/2014/main" id="{5F7E7B3C-7255-4A17-AC70-8C5F4575F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177" y="2527973"/>
            <a:ext cx="1049472" cy="530701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P-client</a:t>
            </a:r>
            <a:r>
              <a:rPr kumimoji="0" 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2</a:t>
            </a:r>
          </a:p>
        </p:txBody>
      </p:sp>
      <p:sp>
        <p:nvSpPr>
          <p:cNvPr id="97" name="Freeform 3">
            <a:extLst>
              <a:ext uri="{FF2B5EF4-FFF2-40B4-BE49-F238E27FC236}">
                <a16:creationId xmlns:a16="http://schemas.microsoft.com/office/drawing/2014/main" id="{6B6EA080-D200-46F6-B42A-281BC05B14A8}"/>
              </a:ext>
            </a:extLst>
          </p:cNvPr>
          <p:cNvSpPr/>
          <p:nvPr/>
        </p:nvSpPr>
        <p:spPr>
          <a:xfrm>
            <a:off x="6149438" y="2923467"/>
            <a:ext cx="163654" cy="3001414"/>
          </a:xfrm>
          <a:custGeom>
            <a:avLst/>
            <a:gdLst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4" fmla="*/ 237994 w 237994"/>
              <a:gd name="connsiteY4" fmla="*/ 0 h 3006247"/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0" fmla="*/ 0 w 125260"/>
              <a:gd name="connsiteY0" fmla="*/ 3006247 h 3006247"/>
              <a:gd name="connsiteX1" fmla="*/ 0 w 125260"/>
              <a:gd name="connsiteY1" fmla="*/ 125260 h 3006247"/>
              <a:gd name="connsiteX2" fmla="*/ 125260 w 125260"/>
              <a:gd name="connsiteY2" fmla="*/ 0 h 30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60" h="3006247">
                <a:moveTo>
                  <a:pt x="0" y="3006247"/>
                </a:moveTo>
                <a:lnTo>
                  <a:pt x="0" y="125260"/>
                </a:lnTo>
                <a:lnTo>
                  <a:pt x="125260" y="0"/>
                </a:lnTo>
              </a:path>
            </a:pathLst>
          </a:custGeom>
          <a:noFill/>
          <a:ln w="3492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Freeform 108">
            <a:extLst>
              <a:ext uri="{FF2B5EF4-FFF2-40B4-BE49-F238E27FC236}">
                <a16:creationId xmlns:a16="http://schemas.microsoft.com/office/drawing/2014/main" id="{F1224159-0151-4F61-ADDD-2E0E164A4009}"/>
              </a:ext>
            </a:extLst>
          </p:cNvPr>
          <p:cNvSpPr/>
          <p:nvPr/>
        </p:nvSpPr>
        <p:spPr>
          <a:xfrm flipH="1">
            <a:off x="5797083" y="2919007"/>
            <a:ext cx="163654" cy="3099711"/>
          </a:xfrm>
          <a:custGeom>
            <a:avLst/>
            <a:gdLst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4" fmla="*/ 237994 w 237994"/>
              <a:gd name="connsiteY4" fmla="*/ 0 h 3006247"/>
              <a:gd name="connsiteX0" fmla="*/ 0 w 237994"/>
              <a:gd name="connsiteY0" fmla="*/ 3006247 h 3006247"/>
              <a:gd name="connsiteX1" fmla="*/ 0 w 237994"/>
              <a:gd name="connsiteY1" fmla="*/ 125260 h 3006247"/>
              <a:gd name="connsiteX2" fmla="*/ 125260 w 237994"/>
              <a:gd name="connsiteY2" fmla="*/ 0 h 3006247"/>
              <a:gd name="connsiteX3" fmla="*/ 237994 w 237994"/>
              <a:gd name="connsiteY3" fmla="*/ 0 h 3006247"/>
              <a:gd name="connsiteX0" fmla="*/ 0 w 125260"/>
              <a:gd name="connsiteY0" fmla="*/ 3006247 h 3006247"/>
              <a:gd name="connsiteX1" fmla="*/ 0 w 125260"/>
              <a:gd name="connsiteY1" fmla="*/ 125260 h 3006247"/>
              <a:gd name="connsiteX2" fmla="*/ 125260 w 125260"/>
              <a:gd name="connsiteY2" fmla="*/ 0 h 30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60" h="3006247">
                <a:moveTo>
                  <a:pt x="0" y="3006247"/>
                </a:moveTo>
                <a:lnTo>
                  <a:pt x="0" y="125260"/>
                </a:lnTo>
                <a:lnTo>
                  <a:pt x="125260" y="0"/>
                </a:lnTo>
              </a:path>
            </a:pathLst>
          </a:custGeom>
          <a:noFill/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AF68548-A66C-46C8-AFD5-7BF46F15C2A1}"/>
              </a:ext>
            </a:extLst>
          </p:cNvPr>
          <p:cNvCxnSpPr>
            <a:cxnSpLocks/>
          </p:cNvCxnSpPr>
          <p:nvPr/>
        </p:nvCxnSpPr>
        <p:spPr>
          <a:xfrm>
            <a:off x="3218929" y="3671083"/>
            <a:ext cx="0" cy="23296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D1E1A47-035F-49EA-8594-6523DE6AD178}"/>
              </a:ext>
            </a:extLst>
          </p:cNvPr>
          <p:cNvCxnSpPr>
            <a:cxnSpLocks/>
          </p:cNvCxnSpPr>
          <p:nvPr/>
        </p:nvCxnSpPr>
        <p:spPr>
          <a:xfrm>
            <a:off x="3189176" y="6000683"/>
            <a:ext cx="277156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8" descr="Image result for blue question mark icon">
            <a:extLst>
              <a:ext uri="{FF2B5EF4-FFF2-40B4-BE49-F238E27FC236}">
                <a16:creationId xmlns:a16="http://schemas.microsoft.com/office/drawing/2014/main" id="{829F4CBF-0D60-45E8-98C1-0F05D8260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255" y="1329366"/>
            <a:ext cx="1624375" cy="16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4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461913" y="637760"/>
            <a:ext cx="7875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Multiplexing and Demultiplexing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DE5E974C-0353-4257-BE79-67AF9FDEDC5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Freeform 157">
            <a:extLst>
              <a:ext uri="{FF2B5EF4-FFF2-40B4-BE49-F238E27FC236}">
                <a16:creationId xmlns:a16="http://schemas.microsoft.com/office/drawing/2014/main" id="{2EEE52C4-8DE6-47A4-9CB9-2132AF7CC82A}"/>
              </a:ext>
            </a:extLst>
          </p:cNvPr>
          <p:cNvSpPr>
            <a:spLocks/>
          </p:cNvSpPr>
          <p:nvPr/>
        </p:nvSpPr>
        <p:spPr bwMode="auto">
          <a:xfrm>
            <a:off x="4053350" y="3572744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ext Box 37">
            <a:extLst>
              <a:ext uri="{FF2B5EF4-FFF2-40B4-BE49-F238E27FC236}">
                <a16:creationId xmlns:a16="http://schemas.microsoft.com/office/drawing/2014/main" id="{D3E5A4EC-F3B4-43F4-9898-12183AC7A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3687" y="4498257"/>
            <a:ext cx="895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process</a:t>
            </a:r>
          </a:p>
        </p:txBody>
      </p:sp>
      <p:sp>
        <p:nvSpPr>
          <p:cNvPr id="12" name="Text Box 38">
            <a:extLst>
              <a:ext uri="{FF2B5EF4-FFF2-40B4-BE49-F238E27FC236}">
                <a16:creationId xmlns:a16="http://schemas.microsoft.com/office/drawing/2014/main" id="{4554CBFA-FBB1-42CE-B743-A81C4C27C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8287" y="4096619"/>
            <a:ext cx="755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socket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0B60B7-5883-4D62-A593-F4F2FEB6D98C}"/>
              </a:ext>
            </a:extLst>
          </p:cNvPr>
          <p:cNvGrpSpPr/>
          <p:nvPr/>
        </p:nvGrpSpPr>
        <p:grpSpPr>
          <a:xfrm>
            <a:off x="5961526" y="1655043"/>
            <a:ext cx="4836313" cy="1639889"/>
            <a:chOff x="7016607" y="1655043"/>
            <a:chExt cx="4836313" cy="163988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204634-32E6-49A1-BD7D-3CD4D50FE91A}"/>
                </a:ext>
              </a:extLst>
            </p:cNvPr>
            <p:cNvSpPr/>
            <p:nvPr/>
          </p:nvSpPr>
          <p:spPr>
            <a:xfrm>
              <a:off x="7016607" y="1945555"/>
              <a:ext cx="4508220" cy="12516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77">
              <a:extLst>
                <a:ext uri="{FF2B5EF4-FFF2-40B4-BE49-F238E27FC236}">
                  <a16:creationId xmlns:a16="http://schemas.microsoft.com/office/drawing/2014/main" id="{FDFBED25-3713-4F17-94AB-DF648A413E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2970" y="1655043"/>
              <a:ext cx="4679950" cy="1639889"/>
              <a:chOff x="2899" y="903"/>
              <a:chExt cx="2948" cy="1033"/>
            </a:xfrm>
          </p:grpSpPr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DFA4BF34-7FA9-4ADE-AB4D-18693F69C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1148"/>
                <a:ext cx="2892" cy="78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use header info to deliver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received segments to correct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socket</a:t>
                </a:r>
              </a:p>
            </p:txBody>
          </p:sp>
          <p:grpSp>
            <p:nvGrpSpPr>
              <p:cNvPr id="17" name="Group 42">
                <a:extLst>
                  <a:ext uri="{FF2B5EF4-FFF2-40B4-BE49-F238E27FC236}">
                    <a16:creationId xmlns:a16="http://schemas.microsoft.com/office/drawing/2014/main" id="{663AF6BB-BB5A-41ED-86B2-B2F0095CA4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9" y="903"/>
                <a:ext cx="2553" cy="348"/>
                <a:chOff x="905" y="3594"/>
                <a:chExt cx="2049" cy="348"/>
              </a:xfrm>
            </p:grpSpPr>
            <p:sp>
              <p:nvSpPr>
                <p:cNvPr id="18" name="Rectangle 43">
                  <a:extLst>
                    <a:ext uri="{FF2B5EF4-FFF2-40B4-BE49-F238E27FC236}">
                      <a16:creationId xmlns:a16="http://schemas.microsoft.com/office/drawing/2014/main" id="{02E6D0FD-5017-41F9-808A-AD46B3AEE9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" y="3732"/>
                  <a:ext cx="1002" cy="21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" name="Text Box 44">
                  <a:extLst>
                    <a:ext uri="{FF2B5EF4-FFF2-40B4-BE49-F238E27FC236}">
                      <a16:creationId xmlns:a16="http://schemas.microsoft.com/office/drawing/2014/main" id="{1A94DDAD-4003-498E-B4C7-E3B717E9E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5" y="3594"/>
                  <a:ext cx="2049" cy="33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rPr>
                    <a:t>demultiplexing at receiver:</a:t>
                  </a:r>
                </a:p>
              </p:txBody>
            </p:sp>
          </p:grpSp>
        </p:grpSp>
      </p:grpSp>
      <p:grpSp>
        <p:nvGrpSpPr>
          <p:cNvPr id="20" name="Group 57">
            <a:extLst>
              <a:ext uri="{FF2B5EF4-FFF2-40B4-BE49-F238E27FC236}">
                <a16:creationId xmlns:a16="http://schemas.microsoft.com/office/drawing/2014/main" id="{65FFDA31-91A2-43FD-A40D-0E112C77937D}"/>
              </a:ext>
            </a:extLst>
          </p:cNvPr>
          <p:cNvGrpSpPr>
            <a:grpSpLocks/>
          </p:cNvGrpSpPr>
          <p:nvPr/>
        </p:nvGrpSpPr>
        <p:grpSpPr bwMode="auto">
          <a:xfrm>
            <a:off x="8768225" y="4171232"/>
            <a:ext cx="533400" cy="206375"/>
            <a:chOff x="344" y="1846"/>
            <a:chExt cx="336" cy="130"/>
          </a:xfrm>
        </p:grpSpPr>
        <p:sp>
          <p:nvSpPr>
            <p:cNvPr id="21" name="Rectangle 35">
              <a:extLst>
                <a:ext uri="{FF2B5EF4-FFF2-40B4-BE49-F238E27FC236}">
                  <a16:creationId xmlns:a16="http://schemas.microsoft.com/office/drawing/2014/main" id="{D0C527C8-30F9-45D9-8841-AFFFD2647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" name="Rectangle 54">
              <a:extLst>
                <a:ext uri="{FF2B5EF4-FFF2-40B4-BE49-F238E27FC236}">
                  <a16:creationId xmlns:a16="http://schemas.microsoft.com/office/drawing/2014/main" id="{2ADEBB88-30EF-4901-A39F-502F2DB5F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86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" name="Rectangle 55">
              <a:extLst>
                <a:ext uri="{FF2B5EF4-FFF2-40B4-BE49-F238E27FC236}">
                  <a16:creationId xmlns:a16="http://schemas.microsoft.com/office/drawing/2014/main" id="{EB974592-CC10-4251-8D28-2EE9647A9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" name="Rectangle 56">
              <a:extLst>
                <a:ext uri="{FF2B5EF4-FFF2-40B4-BE49-F238E27FC236}">
                  <a16:creationId xmlns:a16="http://schemas.microsoft.com/office/drawing/2014/main" id="{3C772818-A562-4F0B-992E-A9BCCEC8A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5" name="Rectangle 23">
            <a:extLst>
              <a:ext uri="{FF2B5EF4-FFF2-40B4-BE49-F238E27FC236}">
                <a16:creationId xmlns:a16="http://schemas.microsoft.com/office/drawing/2014/main" id="{63B71A7D-5444-4994-A946-8A56A318B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037" y="3623544"/>
            <a:ext cx="1497013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F95619AD-3740-44BB-8CA2-83E5702D2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112" y="3677519"/>
            <a:ext cx="1473200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653BD4A4-1EB1-42AB-9893-9A329DC5F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462" y="4447457"/>
            <a:ext cx="146050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E5F16080-EF5B-4C52-A4D6-4E7EDF9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900" y="442999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39E7038C-59B3-4942-B64A-A6A18F61E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4050" y="4764957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 Box 26">
            <a:extLst>
              <a:ext uri="{FF2B5EF4-FFF2-40B4-BE49-F238E27FC236}">
                <a16:creationId xmlns:a16="http://schemas.microsoft.com/office/drawing/2014/main" id="{62B84DD2-C2AA-4A0E-8297-ADB8B781F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0725" y="364418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31" name="Text Box 26">
            <a:extLst>
              <a:ext uri="{FF2B5EF4-FFF2-40B4-BE49-F238E27FC236}">
                <a16:creationId xmlns:a16="http://schemas.microsoft.com/office/drawing/2014/main" id="{E88AB6B7-6954-46F0-93C9-3C931A0A3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550" y="533486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32" name="Text Box 26">
            <a:extLst>
              <a:ext uri="{FF2B5EF4-FFF2-40B4-BE49-F238E27FC236}">
                <a16:creationId xmlns:a16="http://schemas.microsoft.com/office/drawing/2014/main" id="{18787004-0CFE-46F5-8107-F631B83A8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550" y="504911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33" name="Text Box 26">
            <a:extLst>
              <a:ext uri="{FF2B5EF4-FFF2-40B4-BE49-F238E27FC236}">
                <a16:creationId xmlns:a16="http://schemas.microsoft.com/office/drawing/2014/main" id="{F88426AF-CE17-4C5B-9A5C-D169D320C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550" y="475066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34" name="Oval 120">
            <a:extLst>
              <a:ext uri="{FF2B5EF4-FFF2-40B4-BE49-F238E27FC236}">
                <a16:creationId xmlns:a16="http://schemas.microsoft.com/office/drawing/2014/main" id="{1B2530C5-0E67-437C-AF14-94CB8D7D2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637" y="4018832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P2</a:t>
            </a:r>
          </a:p>
        </p:txBody>
      </p:sp>
      <p:sp>
        <p:nvSpPr>
          <p:cNvPr id="35" name="Line 27">
            <a:extLst>
              <a:ext uri="{FF2B5EF4-FFF2-40B4-BE49-F238E27FC236}">
                <a16:creationId xmlns:a16="http://schemas.microsoft.com/office/drawing/2014/main" id="{7DE22BE8-99C8-4A27-A61D-925189234A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0875" y="5076107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" name="Line 27">
            <a:extLst>
              <a:ext uri="{FF2B5EF4-FFF2-40B4-BE49-F238E27FC236}">
                <a16:creationId xmlns:a16="http://schemas.microsoft.com/office/drawing/2014/main" id="{E903E5FE-825F-4B4F-9328-7F7A6FB48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7700" y="5374557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Oval 128">
            <a:extLst>
              <a:ext uri="{FF2B5EF4-FFF2-40B4-BE49-F238E27FC236}">
                <a16:creationId xmlns:a16="http://schemas.microsoft.com/office/drawing/2014/main" id="{F4C71446-8499-4EF4-9ED0-9879C50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2787" y="4018832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P1</a:t>
            </a:r>
          </a:p>
        </p:txBody>
      </p:sp>
      <p:grpSp>
        <p:nvGrpSpPr>
          <p:cNvPr id="38" name="Group 134">
            <a:extLst>
              <a:ext uri="{FF2B5EF4-FFF2-40B4-BE49-F238E27FC236}">
                <a16:creationId xmlns:a16="http://schemas.microsoft.com/office/drawing/2014/main" id="{16DC38E2-BEC4-44D0-9BE8-D4C3F5444534}"/>
              </a:ext>
            </a:extLst>
          </p:cNvPr>
          <p:cNvGrpSpPr>
            <a:grpSpLocks/>
          </p:cNvGrpSpPr>
          <p:nvPr/>
        </p:nvGrpSpPr>
        <p:grpSpPr bwMode="auto">
          <a:xfrm>
            <a:off x="5413837" y="4377607"/>
            <a:ext cx="412750" cy="158750"/>
            <a:chOff x="1383" y="2620"/>
            <a:chExt cx="260" cy="100"/>
          </a:xfrm>
        </p:grpSpPr>
        <p:sp>
          <p:nvSpPr>
            <p:cNvPr id="39" name="Rectangle 130">
              <a:extLst>
                <a:ext uri="{FF2B5EF4-FFF2-40B4-BE49-F238E27FC236}">
                  <a16:creationId xmlns:a16="http://schemas.microsoft.com/office/drawing/2014/main" id="{43313A88-D429-4DBD-A8A1-F1CC9213D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Rectangle 131">
              <a:extLst>
                <a:ext uri="{FF2B5EF4-FFF2-40B4-BE49-F238E27FC236}">
                  <a16:creationId xmlns:a16="http://schemas.microsoft.com/office/drawing/2014/main" id="{D38C1A16-356C-47DC-8354-D45C54032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" name="Rectangle 132">
              <a:extLst>
                <a:ext uri="{FF2B5EF4-FFF2-40B4-BE49-F238E27FC236}">
                  <a16:creationId xmlns:a16="http://schemas.microsoft.com/office/drawing/2014/main" id="{CDEFB63A-CC10-47E9-9E02-EE2936E3D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" name="Rectangle 133">
              <a:extLst>
                <a:ext uri="{FF2B5EF4-FFF2-40B4-BE49-F238E27FC236}">
                  <a16:creationId xmlns:a16="http://schemas.microsoft.com/office/drawing/2014/main" id="{C71FE3D8-18AC-4584-B219-73C23AA24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3" name="Group 135">
            <a:extLst>
              <a:ext uri="{FF2B5EF4-FFF2-40B4-BE49-F238E27FC236}">
                <a16:creationId xmlns:a16="http://schemas.microsoft.com/office/drawing/2014/main" id="{588B5A06-7F79-4683-890F-8F6749A10737}"/>
              </a:ext>
            </a:extLst>
          </p:cNvPr>
          <p:cNvGrpSpPr>
            <a:grpSpLocks/>
          </p:cNvGrpSpPr>
          <p:nvPr/>
        </p:nvGrpSpPr>
        <p:grpSpPr bwMode="auto">
          <a:xfrm>
            <a:off x="4712162" y="4369669"/>
            <a:ext cx="412750" cy="158750"/>
            <a:chOff x="1383" y="2620"/>
            <a:chExt cx="260" cy="100"/>
          </a:xfrm>
        </p:grpSpPr>
        <p:sp>
          <p:nvSpPr>
            <p:cNvPr id="44" name="Rectangle 136">
              <a:extLst>
                <a:ext uri="{FF2B5EF4-FFF2-40B4-BE49-F238E27FC236}">
                  <a16:creationId xmlns:a16="http://schemas.microsoft.com/office/drawing/2014/main" id="{5A792F41-AD7D-45A2-981A-A133BFAFD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Rectangle 137">
              <a:extLst>
                <a:ext uri="{FF2B5EF4-FFF2-40B4-BE49-F238E27FC236}">
                  <a16:creationId xmlns:a16="http://schemas.microsoft.com/office/drawing/2014/main" id="{8AD452EC-108D-465C-90EC-A4628492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6" name="Rectangle 138">
              <a:extLst>
                <a:ext uri="{FF2B5EF4-FFF2-40B4-BE49-F238E27FC236}">
                  <a16:creationId xmlns:a16="http://schemas.microsoft.com/office/drawing/2014/main" id="{C7314543-2115-4586-BAC3-03CAB854E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Rectangle 139">
              <a:extLst>
                <a:ext uri="{FF2B5EF4-FFF2-40B4-BE49-F238E27FC236}">
                  <a16:creationId xmlns:a16="http://schemas.microsoft.com/office/drawing/2014/main" id="{041080CA-C353-4299-B0A6-68A9A1BC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8" name="Rectangle 23">
            <a:extLst>
              <a:ext uri="{FF2B5EF4-FFF2-40B4-BE49-F238E27FC236}">
                <a16:creationId xmlns:a16="http://schemas.microsoft.com/office/drawing/2014/main" id="{8D0A1C68-D256-4821-B5F3-225C1A8C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3225" y="3993432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Rectangle 24">
            <a:extLst>
              <a:ext uri="{FF2B5EF4-FFF2-40B4-BE49-F238E27FC236}">
                <a16:creationId xmlns:a16="http://schemas.microsoft.com/office/drawing/2014/main" id="{9AD17BCB-1B6F-4B95-9A37-524BEE828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125" y="4047407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Line 25">
            <a:extLst>
              <a:ext uri="{FF2B5EF4-FFF2-40B4-BE49-F238E27FC236}">
                <a16:creationId xmlns:a16="http://schemas.microsoft.com/office/drawing/2014/main" id="{7E6910F8-142B-444C-A2EE-48AD47A37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4650" y="480781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26">
            <a:extLst>
              <a:ext uri="{FF2B5EF4-FFF2-40B4-BE49-F238E27FC236}">
                <a16:creationId xmlns:a16="http://schemas.microsoft.com/office/drawing/2014/main" id="{386B5A9E-3727-49A3-8CCC-B4AEBE76D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787" y="479035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52" name="Line 27">
            <a:extLst>
              <a:ext uri="{FF2B5EF4-FFF2-40B4-BE49-F238E27FC236}">
                <a16:creationId xmlns:a16="http://schemas.microsoft.com/office/drawing/2014/main" id="{8FF87569-631E-450B-8EF3-92391B68A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587" y="512849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Line 28">
            <a:extLst>
              <a:ext uri="{FF2B5EF4-FFF2-40B4-BE49-F238E27FC236}">
                <a16:creationId xmlns:a16="http://schemas.microsoft.com/office/drawing/2014/main" id="{92D3068D-6ED2-4A92-B769-83BAF0EDA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8300" y="543805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Line 29">
            <a:extLst>
              <a:ext uri="{FF2B5EF4-FFF2-40B4-BE49-F238E27FC236}">
                <a16:creationId xmlns:a16="http://schemas.microsoft.com/office/drawing/2014/main" id="{9CDCB336-689C-47B4-8E9C-B8FC4190D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8300" y="572380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Text Box 26">
            <a:extLst>
              <a:ext uri="{FF2B5EF4-FFF2-40B4-BE49-F238E27FC236}">
                <a16:creationId xmlns:a16="http://schemas.microsoft.com/office/drawing/2014/main" id="{8A84729F-C766-43BB-BA11-D91174D7F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712" y="403788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56" name="Text Box 26">
            <a:extLst>
              <a:ext uri="{FF2B5EF4-FFF2-40B4-BE49-F238E27FC236}">
                <a16:creationId xmlns:a16="http://schemas.microsoft.com/office/drawing/2014/main" id="{B29C8243-056D-4C70-A40D-8DC622977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2262" y="569523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57" name="Text Box 26">
            <a:extLst>
              <a:ext uri="{FF2B5EF4-FFF2-40B4-BE49-F238E27FC236}">
                <a16:creationId xmlns:a16="http://schemas.microsoft.com/office/drawing/2014/main" id="{07CF598F-5298-487D-84F8-D55026872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312" y="540948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58" name="Text Box 26">
            <a:extLst>
              <a:ext uri="{FF2B5EF4-FFF2-40B4-BE49-F238E27FC236}">
                <a16:creationId xmlns:a16="http://schemas.microsoft.com/office/drawing/2014/main" id="{BF802386-E224-4F5E-BF7E-4585952C4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787" y="511420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59" name="Oval 101">
            <a:extLst>
              <a:ext uri="{FF2B5EF4-FFF2-40B4-BE49-F238E27FC236}">
                <a16:creationId xmlns:a16="http://schemas.microsoft.com/office/drawing/2014/main" id="{32E5D1F3-5E89-4776-9187-8695236CB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675" y="4379194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P4</a:t>
            </a:r>
          </a:p>
        </p:txBody>
      </p:sp>
      <p:sp>
        <p:nvSpPr>
          <p:cNvPr id="60" name="Freeform 103">
            <a:extLst>
              <a:ext uri="{FF2B5EF4-FFF2-40B4-BE49-F238E27FC236}">
                <a16:creationId xmlns:a16="http://schemas.microsoft.com/office/drawing/2014/main" id="{1386BFBF-1AF3-4646-96D9-DBFA992B6C9C}"/>
              </a:ext>
            </a:extLst>
          </p:cNvPr>
          <p:cNvSpPr>
            <a:spLocks/>
          </p:cNvSpPr>
          <p:nvPr/>
        </p:nvSpPr>
        <p:spPr bwMode="auto">
          <a:xfrm>
            <a:off x="8111000" y="4025182"/>
            <a:ext cx="581025" cy="203835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Freeform 70">
            <a:extLst>
              <a:ext uri="{FF2B5EF4-FFF2-40B4-BE49-F238E27FC236}">
                <a16:creationId xmlns:a16="http://schemas.microsoft.com/office/drawing/2014/main" id="{8C97C595-DCEF-478F-A3FB-5CE3E6BE738B}"/>
              </a:ext>
            </a:extLst>
          </p:cNvPr>
          <p:cNvSpPr>
            <a:spLocks/>
          </p:cNvSpPr>
          <p:nvPr/>
        </p:nvSpPr>
        <p:spPr bwMode="auto">
          <a:xfrm>
            <a:off x="1921337" y="4045819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Rectangle 23">
            <a:extLst>
              <a:ext uri="{FF2B5EF4-FFF2-40B4-BE49-F238E27FC236}">
                <a16:creationId xmlns:a16="http://schemas.microsoft.com/office/drawing/2014/main" id="{4B3829C0-4BAB-4099-8574-9A1208CD2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37" y="4001369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Rectangle 24">
            <a:extLst>
              <a:ext uri="{FF2B5EF4-FFF2-40B4-BE49-F238E27FC236}">
                <a16:creationId xmlns:a16="http://schemas.microsoft.com/office/drawing/2014/main" id="{C254E36C-B1FF-481C-A4FF-5D2B4688D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37" y="4055344"/>
            <a:ext cx="12731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Line 25">
            <a:extLst>
              <a:ext uri="{FF2B5EF4-FFF2-40B4-BE49-F238E27FC236}">
                <a16:creationId xmlns:a16="http://schemas.microsoft.com/office/drawing/2014/main" id="{725AB7A6-F4CE-4051-B111-0017966F3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9662" y="481575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Text Box 26">
            <a:extLst>
              <a:ext uri="{FF2B5EF4-FFF2-40B4-BE49-F238E27FC236}">
                <a16:creationId xmlns:a16="http://schemas.microsoft.com/office/drawing/2014/main" id="{40CE8220-B0D6-44F9-AEBF-0D6E6B955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6800" y="479829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66" name="Line 27">
            <a:extLst>
              <a:ext uri="{FF2B5EF4-FFF2-40B4-BE49-F238E27FC236}">
                <a16:creationId xmlns:a16="http://schemas.microsoft.com/office/drawing/2014/main" id="{FC774A24-F5E2-4917-B95F-A0266AF28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7600" y="513643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Line 28">
            <a:extLst>
              <a:ext uri="{FF2B5EF4-FFF2-40B4-BE49-F238E27FC236}">
                <a16:creationId xmlns:a16="http://schemas.microsoft.com/office/drawing/2014/main" id="{917EB198-6B48-4482-841D-F85B65562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3312" y="544599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Line 29">
            <a:extLst>
              <a:ext uri="{FF2B5EF4-FFF2-40B4-BE49-F238E27FC236}">
                <a16:creationId xmlns:a16="http://schemas.microsoft.com/office/drawing/2014/main" id="{5AAE074B-5257-47F3-AE72-0499CEF6A9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3312" y="573174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Text Box 26">
            <a:extLst>
              <a:ext uri="{FF2B5EF4-FFF2-40B4-BE49-F238E27FC236}">
                <a16:creationId xmlns:a16="http://schemas.microsoft.com/office/drawing/2014/main" id="{BB21BB10-6A35-4023-A4C4-D04199B3F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1725" y="404581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70" name="Text Box 26">
            <a:extLst>
              <a:ext uri="{FF2B5EF4-FFF2-40B4-BE49-F238E27FC236}">
                <a16:creationId xmlns:a16="http://schemas.microsoft.com/office/drawing/2014/main" id="{044C6942-30A7-476A-A6FA-79CFDF458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7275" y="570316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71" name="Text Box 26">
            <a:extLst>
              <a:ext uri="{FF2B5EF4-FFF2-40B4-BE49-F238E27FC236}">
                <a16:creationId xmlns:a16="http://schemas.microsoft.com/office/drawing/2014/main" id="{68B7ADBE-978F-4EA8-88DE-96CF7B140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6325" y="541741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4C1F0436-00C9-424A-8235-2A83F8D08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6800" y="512214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73" name="Oval 23">
            <a:extLst>
              <a:ext uri="{FF2B5EF4-FFF2-40B4-BE49-F238E27FC236}">
                <a16:creationId xmlns:a16="http://schemas.microsoft.com/office/drawing/2014/main" id="{9F8DD719-3A2F-4F54-BFB6-FB7B1D0B8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687" y="4387132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74" name="Group 149">
            <a:extLst>
              <a:ext uri="{FF2B5EF4-FFF2-40B4-BE49-F238E27FC236}">
                <a16:creationId xmlns:a16="http://schemas.microsoft.com/office/drawing/2014/main" id="{686FAAD8-7423-4432-9FF4-72EF23662617}"/>
              </a:ext>
            </a:extLst>
          </p:cNvPr>
          <p:cNvGrpSpPr>
            <a:grpSpLocks/>
          </p:cNvGrpSpPr>
          <p:nvPr/>
        </p:nvGrpSpPr>
        <p:grpSpPr bwMode="auto">
          <a:xfrm>
            <a:off x="2907175" y="4725269"/>
            <a:ext cx="412750" cy="158750"/>
            <a:chOff x="1287" y="2524"/>
            <a:chExt cx="260" cy="100"/>
          </a:xfrm>
        </p:grpSpPr>
        <p:sp>
          <p:nvSpPr>
            <p:cNvPr id="75" name="Rectangle 73">
              <a:extLst>
                <a:ext uri="{FF2B5EF4-FFF2-40B4-BE49-F238E27FC236}">
                  <a16:creationId xmlns:a16="http://schemas.microsoft.com/office/drawing/2014/main" id="{C83D9E6A-17EE-4880-828A-A06DABEE4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Rectangle 74">
              <a:extLst>
                <a:ext uri="{FF2B5EF4-FFF2-40B4-BE49-F238E27FC236}">
                  <a16:creationId xmlns:a16="http://schemas.microsoft.com/office/drawing/2014/main" id="{84AB942B-CEBE-4546-B383-250A30B48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7" name="Rectangle 75">
              <a:extLst>
                <a:ext uri="{FF2B5EF4-FFF2-40B4-BE49-F238E27FC236}">
                  <a16:creationId xmlns:a16="http://schemas.microsoft.com/office/drawing/2014/main" id="{165A4553-EF2F-4870-B473-0938EAB57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Rectangle 129">
              <a:extLst>
                <a:ext uri="{FF2B5EF4-FFF2-40B4-BE49-F238E27FC236}">
                  <a16:creationId xmlns:a16="http://schemas.microsoft.com/office/drawing/2014/main" id="{51A2A939-4C1F-4580-B645-F895A51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79" name="Group 150">
            <a:extLst>
              <a:ext uri="{FF2B5EF4-FFF2-40B4-BE49-F238E27FC236}">
                <a16:creationId xmlns:a16="http://schemas.microsoft.com/office/drawing/2014/main" id="{490E31DE-154F-45A0-9B13-7A74D98ABBA4}"/>
              </a:ext>
            </a:extLst>
          </p:cNvPr>
          <p:cNvGrpSpPr>
            <a:grpSpLocks/>
          </p:cNvGrpSpPr>
          <p:nvPr/>
        </p:nvGrpSpPr>
        <p:grpSpPr bwMode="auto">
          <a:xfrm>
            <a:off x="7247400" y="4723682"/>
            <a:ext cx="412750" cy="158750"/>
            <a:chOff x="1287" y="2524"/>
            <a:chExt cx="260" cy="100"/>
          </a:xfrm>
        </p:grpSpPr>
        <p:sp>
          <p:nvSpPr>
            <p:cNvPr id="80" name="Rectangle 151">
              <a:extLst>
                <a:ext uri="{FF2B5EF4-FFF2-40B4-BE49-F238E27FC236}">
                  <a16:creationId xmlns:a16="http://schemas.microsoft.com/office/drawing/2014/main" id="{297108A3-EE2B-4C84-96A4-B5575558E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1" name="Rectangle 152">
              <a:extLst>
                <a:ext uri="{FF2B5EF4-FFF2-40B4-BE49-F238E27FC236}">
                  <a16:creationId xmlns:a16="http://schemas.microsoft.com/office/drawing/2014/main" id="{EA504D57-1930-4776-B1E9-B0E5442D6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2" name="Rectangle 153">
              <a:extLst>
                <a:ext uri="{FF2B5EF4-FFF2-40B4-BE49-F238E27FC236}">
                  <a16:creationId xmlns:a16="http://schemas.microsoft.com/office/drawing/2014/main" id="{7E727837-9D7C-4BBA-B9BB-9E5AFBC91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3" name="Rectangle 154">
              <a:extLst>
                <a:ext uri="{FF2B5EF4-FFF2-40B4-BE49-F238E27FC236}">
                  <a16:creationId xmlns:a16="http://schemas.microsoft.com/office/drawing/2014/main" id="{958E0CCD-3560-4C00-8E6E-7D2157B97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Freeform 146">
            <a:extLst>
              <a:ext uri="{FF2B5EF4-FFF2-40B4-BE49-F238E27FC236}">
                <a16:creationId xmlns:a16="http://schemas.microsoft.com/office/drawing/2014/main" id="{0B69778B-E3D6-4C46-98A3-4A3505C30B4D}"/>
              </a:ext>
            </a:extLst>
          </p:cNvPr>
          <p:cNvSpPr>
            <a:spLocks/>
          </p:cNvSpPr>
          <p:nvPr/>
        </p:nvSpPr>
        <p:spPr bwMode="auto">
          <a:xfrm>
            <a:off x="5294775" y="4425232"/>
            <a:ext cx="2173287" cy="1989137"/>
          </a:xfrm>
          <a:custGeom>
            <a:avLst/>
            <a:gdLst>
              <a:gd name="T0" fmla="*/ 2147483647 w 1369"/>
              <a:gd name="T1" fmla="*/ 2147483647 h 1253"/>
              <a:gd name="T2" fmla="*/ 2147483647 w 1369"/>
              <a:gd name="T3" fmla="*/ 2147483647 h 1253"/>
              <a:gd name="T4" fmla="*/ 2147483647 w 1369"/>
              <a:gd name="T5" fmla="*/ 2147483647 h 1253"/>
              <a:gd name="T6" fmla="*/ 0 w 1369"/>
              <a:gd name="T7" fmla="*/ 2147483647 h 1253"/>
              <a:gd name="T8" fmla="*/ 2147483647 w 1369"/>
              <a:gd name="T9" fmla="*/ 0 h 12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69" h="1253">
                <a:moveTo>
                  <a:pt x="1369" y="216"/>
                </a:moveTo>
                <a:lnTo>
                  <a:pt x="1362" y="1252"/>
                </a:lnTo>
                <a:lnTo>
                  <a:pt x="16" y="1253"/>
                </a:lnTo>
                <a:lnTo>
                  <a:pt x="0" y="121"/>
                </a:lnTo>
                <a:lnTo>
                  <a:pt x="19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5" name="Freeform 147">
            <a:extLst>
              <a:ext uri="{FF2B5EF4-FFF2-40B4-BE49-F238E27FC236}">
                <a16:creationId xmlns:a16="http://schemas.microsoft.com/office/drawing/2014/main" id="{C774795D-BEF7-4314-87FF-1089BF062C1F}"/>
              </a:ext>
            </a:extLst>
          </p:cNvPr>
          <p:cNvSpPr>
            <a:spLocks/>
          </p:cNvSpPr>
          <p:nvPr/>
        </p:nvSpPr>
        <p:spPr bwMode="auto">
          <a:xfrm>
            <a:off x="5413837" y="4456982"/>
            <a:ext cx="1984375" cy="1876425"/>
          </a:xfrm>
          <a:custGeom>
            <a:avLst/>
            <a:gdLst>
              <a:gd name="T0" fmla="*/ 2147483647 w 1250"/>
              <a:gd name="T1" fmla="*/ 2147483647 h 1182"/>
              <a:gd name="T2" fmla="*/ 2147483647 w 1250"/>
              <a:gd name="T3" fmla="*/ 2147483647 h 1182"/>
              <a:gd name="T4" fmla="*/ 2147483647 w 1250"/>
              <a:gd name="T5" fmla="*/ 2147483647 h 1182"/>
              <a:gd name="T6" fmla="*/ 0 w 1250"/>
              <a:gd name="T7" fmla="*/ 2147483647 h 1182"/>
              <a:gd name="T8" fmla="*/ 2147483647 w 1250"/>
              <a:gd name="T9" fmla="*/ 0 h 1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0" h="1182">
                <a:moveTo>
                  <a:pt x="1250" y="190"/>
                </a:moveTo>
                <a:lnTo>
                  <a:pt x="1244" y="1182"/>
                </a:lnTo>
                <a:lnTo>
                  <a:pt x="19" y="1181"/>
                </a:lnTo>
                <a:lnTo>
                  <a:pt x="0" y="155"/>
                </a:lnTo>
                <a:lnTo>
                  <a:pt x="17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Oval 36">
            <a:extLst>
              <a:ext uri="{FF2B5EF4-FFF2-40B4-BE49-F238E27FC236}">
                <a16:creationId xmlns:a16="http://schemas.microsoft.com/office/drawing/2014/main" id="{4FD57A88-BF85-4EAC-8614-711464B43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3937" y="4536357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4D15453-3B05-4475-AB76-85E73C733882}"/>
              </a:ext>
            </a:extLst>
          </p:cNvPr>
          <p:cNvGrpSpPr/>
          <p:nvPr/>
        </p:nvGrpSpPr>
        <p:grpSpPr>
          <a:xfrm>
            <a:off x="5005850" y="4663331"/>
            <a:ext cx="555332" cy="71510"/>
            <a:chOff x="1420065" y="5012608"/>
            <a:chExt cx="555332" cy="71510"/>
          </a:xfrm>
        </p:grpSpPr>
        <p:sp>
          <p:nvSpPr>
            <p:cNvPr id="88" name="Oval 166">
              <a:extLst>
                <a:ext uri="{FF2B5EF4-FFF2-40B4-BE49-F238E27FC236}">
                  <a16:creationId xmlns:a16="http://schemas.microsoft.com/office/drawing/2014/main" id="{E6A8D759-A24C-40A4-9454-D7700663A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065" y="5012608"/>
              <a:ext cx="196850" cy="6985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Oval 167">
              <a:extLst>
                <a:ext uri="{FF2B5EF4-FFF2-40B4-BE49-F238E27FC236}">
                  <a16:creationId xmlns:a16="http://schemas.microsoft.com/office/drawing/2014/main" id="{08093357-F0FB-4449-9D0E-2E0CE3191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547" y="5014268"/>
              <a:ext cx="196850" cy="6985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Freeform 168">
            <a:extLst>
              <a:ext uri="{FF2B5EF4-FFF2-40B4-BE49-F238E27FC236}">
                <a16:creationId xmlns:a16="http://schemas.microsoft.com/office/drawing/2014/main" id="{6BAC6841-C2F7-4586-AD5E-9F4C87FDF6B0}"/>
              </a:ext>
            </a:extLst>
          </p:cNvPr>
          <p:cNvSpPr>
            <a:spLocks/>
          </p:cNvSpPr>
          <p:nvPr/>
        </p:nvSpPr>
        <p:spPr bwMode="auto">
          <a:xfrm>
            <a:off x="4256549" y="3275882"/>
            <a:ext cx="688975" cy="1435100"/>
          </a:xfrm>
          <a:custGeom>
            <a:avLst/>
            <a:gdLst>
              <a:gd name="T0" fmla="*/ 434 w 434"/>
              <a:gd name="T1" fmla="*/ 904 h 904"/>
              <a:gd name="T2" fmla="*/ 2 w 434"/>
              <a:gd name="T3" fmla="*/ 902 h 904"/>
              <a:gd name="T4" fmla="*/ 0 w 434"/>
              <a:gd name="T5" fmla="*/ 0 h 9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4" h="904">
                <a:moveTo>
                  <a:pt x="434" y="904"/>
                </a:moveTo>
                <a:lnTo>
                  <a:pt x="2" y="902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1" name="Group 172">
            <a:extLst>
              <a:ext uri="{FF2B5EF4-FFF2-40B4-BE49-F238E27FC236}">
                <a16:creationId xmlns:a16="http://schemas.microsoft.com/office/drawing/2014/main" id="{1FD56319-F4DE-4D57-8959-BBCE6BD79AD4}"/>
              </a:ext>
            </a:extLst>
          </p:cNvPr>
          <p:cNvGrpSpPr>
            <a:grpSpLocks/>
          </p:cNvGrpSpPr>
          <p:nvPr/>
        </p:nvGrpSpPr>
        <p:grpSpPr bwMode="auto">
          <a:xfrm>
            <a:off x="5156662" y="3239369"/>
            <a:ext cx="1047750" cy="1441450"/>
            <a:chOff x="2432" y="1758"/>
            <a:chExt cx="660" cy="908"/>
          </a:xfrm>
        </p:grpSpPr>
        <p:sp>
          <p:nvSpPr>
            <p:cNvPr id="92" name="Oval 170">
              <a:extLst>
                <a:ext uri="{FF2B5EF4-FFF2-40B4-BE49-F238E27FC236}">
                  <a16:creationId xmlns:a16="http://schemas.microsoft.com/office/drawing/2014/main" id="{66CB5A7D-30A9-4292-B26B-4A21E6A7E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564"/>
              <a:ext cx="144" cy="10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3" name="Freeform 171">
              <a:extLst>
                <a:ext uri="{FF2B5EF4-FFF2-40B4-BE49-F238E27FC236}">
                  <a16:creationId xmlns:a16="http://schemas.microsoft.com/office/drawing/2014/main" id="{94B3F215-AD78-4B1A-A800-F4424BB10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1758"/>
              <a:ext cx="586" cy="810"/>
            </a:xfrm>
            <a:custGeom>
              <a:avLst/>
              <a:gdLst>
                <a:gd name="T0" fmla="*/ 0 w 586"/>
                <a:gd name="T1" fmla="*/ 810 h 810"/>
                <a:gd name="T2" fmla="*/ 2 w 586"/>
                <a:gd name="T3" fmla="*/ 808 h 810"/>
                <a:gd name="T4" fmla="*/ 2 w 586"/>
                <a:gd name="T5" fmla="*/ 170 h 810"/>
                <a:gd name="T6" fmla="*/ 586 w 586"/>
                <a:gd name="T7" fmla="*/ 0 h 8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6" h="810">
                  <a:moveTo>
                    <a:pt x="0" y="810"/>
                  </a:moveTo>
                  <a:lnTo>
                    <a:pt x="2" y="808"/>
                  </a:lnTo>
                  <a:lnTo>
                    <a:pt x="2" y="170"/>
                  </a:lnTo>
                  <a:lnTo>
                    <a:pt x="586" y="0"/>
                  </a:lnTo>
                </a:path>
              </a:pathLst>
            </a:custGeom>
            <a:noFill/>
            <a:ln w="127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4" name="Group 179">
            <a:extLst>
              <a:ext uri="{FF2B5EF4-FFF2-40B4-BE49-F238E27FC236}">
                <a16:creationId xmlns:a16="http://schemas.microsoft.com/office/drawing/2014/main" id="{D546CD29-F6DA-40AA-814D-00FFAF15BA54}"/>
              </a:ext>
            </a:extLst>
          </p:cNvPr>
          <p:cNvGrpSpPr>
            <a:grpSpLocks/>
          </p:cNvGrpSpPr>
          <p:nvPr/>
        </p:nvGrpSpPr>
        <p:grpSpPr bwMode="auto">
          <a:xfrm>
            <a:off x="1456200" y="5555532"/>
            <a:ext cx="800100" cy="828675"/>
            <a:chOff x="-44" y="1473"/>
            <a:chExt cx="981" cy="1105"/>
          </a:xfrm>
        </p:grpSpPr>
        <p:pic>
          <p:nvPicPr>
            <p:cNvPr id="95" name="Picture 180" descr="desktop_computer_stylized_medium">
              <a:extLst>
                <a:ext uri="{FF2B5EF4-FFF2-40B4-BE49-F238E27FC236}">
                  <a16:creationId xmlns:a16="http://schemas.microsoft.com/office/drawing/2014/main" id="{84458FEC-E9A6-4ED3-988E-2B219376A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Freeform 181">
              <a:extLst>
                <a:ext uri="{FF2B5EF4-FFF2-40B4-BE49-F238E27FC236}">
                  <a16:creationId xmlns:a16="http://schemas.microsoft.com/office/drawing/2014/main" id="{E19FA8F4-FC58-4E5D-9D08-2512549D85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7" name="Group 182">
            <a:extLst>
              <a:ext uri="{FF2B5EF4-FFF2-40B4-BE49-F238E27FC236}">
                <a16:creationId xmlns:a16="http://schemas.microsoft.com/office/drawing/2014/main" id="{207371D8-C741-41F2-ACE1-6D9C0D8CCC3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38025" y="5469807"/>
            <a:ext cx="788987" cy="782637"/>
            <a:chOff x="-44" y="1473"/>
            <a:chExt cx="981" cy="1105"/>
          </a:xfrm>
        </p:grpSpPr>
        <p:pic>
          <p:nvPicPr>
            <p:cNvPr id="98" name="Picture 183" descr="desktop_computer_stylized_medium">
              <a:extLst>
                <a:ext uri="{FF2B5EF4-FFF2-40B4-BE49-F238E27FC236}">
                  <a16:creationId xmlns:a16="http://schemas.microsoft.com/office/drawing/2014/main" id="{DB29E71A-89AE-4C1A-9E71-A39075360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Freeform 184">
              <a:extLst>
                <a:ext uri="{FF2B5EF4-FFF2-40B4-BE49-F238E27FC236}">
                  <a16:creationId xmlns:a16="http://schemas.microsoft.com/office/drawing/2014/main" id="{C81026C0-95D7-4CC3-8A2B-421A696BC6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0" name="Group 185">
            <a:extLst>
              <a:ext uri="{FF2B5EF4-FFF2-40B4-BE49-F238E27FC236}">
                <a16:creationId xmlns:a16="http://schemas.microsoft.com/office/drawing/2014/main" id="{CFC39CE5-E88A-4982-B961-7D519DD2F53B}"/>
              </a:ext>
            </a:extLst>
          </p:cNvPr>
          <p:cNvGrpSpPr>
            <a:grpSpLocks/>
          </p:cNvGrpSpPr>
          <p:nvPr/>
        </p:nvGrpSpPr>
        <p:grpSpPr bwMode="auto">
          <a:xfrm>
            <a:off x="4027950" y="5055469"/>
            <a:ext cx="358775" cy="704850"/>
            <a:chOff x="4140" y="429"/>
            <a:chExt cx="1425" cy="2396"/>
          </a:xfrm>
        </p:grpSpPr>
        <p:sp>
          <p:nvSpPr>
            <p:cNvPr id="101" name="Freeform 186">
              <a:extLst>
                <a:ext uri="{FF2B5EF4-FFF2-40B4-BE49-F238E27FC236}">
                  <a16:creationId xmlns:a16="http://schemas.microsoft.com/office/drawing/2014/main" id="{49C7F711-1B0E-4385-9F33-49A990FAA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Rectangle 187">
              <a:extLst>
                <a:ext uri="{FF2B5EF4-FFF2-40B4-BE49-F238E27FC236}">
                  <a16:creationId xmlns:a16="http://schemas.microsoft.com/office/drawing/2014/main" id="{6A2F0BCF-0793-4170-B9F1-0D0EABA4E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3" name="Freeform 188">
              <a:extLst>
                <a:ext uri="{FF2B5EF4-FFF2-40B4-BE49-F238E27FC236}">
                  <a16:creationId xmlns:a16="http://schemas.microsoft.com/office/drawing/2014/main" id="{DB64A67E-0D89-404E-A862-16117C2C2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Freeform 189">
              <a:extLst>
                <a:ext uri="{FF2B5EF4-FFF2-40B4-BE49-F238E27FC236}">
                  <a16:creationId xmlns:a16="http://schemas.microsoft.com/office/drawing/2014/main" id="{4E8110E9-1E6D-4C7B-B16E-471F0BAB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Rectangle 190">
              <a:extLst>
                <a:ext uri="{FF2B5EF4-FFF2-40B4-BE49-F238E27FC236}">
                  <a16:creationId xmlns:a16="http://schemas.microsoft.com/office/drawing/2014/main" id="{991205F8-8758-4C97-A960-AE218729B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6" name="Group 191">
              <a:extLst>
                <a:ext uri="{FF2B5EF4-FFF2-40B4-BE49-F238E27FC236}">
                  <a16:creationId xmlns:a16="http://schemas.microsoft.com/office/drawing/2014/main" id="{9DFB157C-B47C-4779-8826-A11375BA37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1" name="AutoShape 192">
                <a:extLst>
                  <a:ext uri="{FF2B5EF4-FFF2-40B4-BE49-F238E27FC236}">
                    <a16:creationId xmlns:a16="http://schemas.microsoft.com/office/drawing/2014/main" id="{C4E0933E-3A3B-4353-AF84-93E103973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2" name="AutoShape 193">
                <a:extLst>
                  <a:ext uri="{FF2B5EF4-FFF2-40B4-BE49-F238E27FC236}">
                    <a16:creationId xmlns:a16="http://schemas.microsoft.com/office/drawing/2014/main" id="{744B8719-8D41-4364-9E89-0247DD760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7" name="Rectangle 194">
              <a:extLst>
                <a:ext uri="{FF2B5EF4-FFF2-40B4-BE49-F238E27FC236}">
                  <a16:creationId xmlns:a16="http://schemas.microsoft.com/office/drawing/2014/main" id="{DF776E6D-D796-4EB6-93F9-E92EA9805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8" name="Group 195">
              <a:extLst>
                <a:ext uri="{FF2B5EF4-FFF2-40B4-BE49-F238E27FC236}">
                  <a16:creationId xmlns:a16="http://schemas.microsoft.com/office/drawing/2014/main" id="{EE82BB70-7C50-4FFC-B6BC-0A09ABA79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9" name="AutoShape 196">
                <a:extLst>
                  <a:ext uri="{FF2B5EF4-FFF2-40B4-BE49-F238E27FC236}">
                    <a16:creationId xmlns:a16="http://schemas.microsoft.com/office/drawing/2014/main" id="{33221A80-7CD0-44BC-AF5C-CD64B44C7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0" name="AutoShape 197">
                <a:extLst>
                  <a:ext uri="{FF2B5EF4-FFF2-40B4-BE49-F238E27FC236}">
                    <a16:creationId xmlns:a16="http://schemas.microsoft.com/office/drawing/2014/main" id="{9EFD04A8-305F-43FB-97EA-B3E384352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9" name="Rectangle 198">
              <a:extLst>
                <a:ext uri="{FF2B5EF4-FFF2-40B4-BE49-F238E27FC236}">
                  <a16:creationId xmlns:a16="http://schemas.microsoft.com/office/drawing/2014/main" id="{A091C4F3-AEEF-48E5-9B5B-4783A0D34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Rectangle 199">
              <a:extLst>
                <a:ext uri="{FF2B5EF4-FFF2-40B4-BE49-F238E27FC236}">
                  <a16:creationId xmlns:a16="http://schemas.microsoft.com/office/drawing/2014/main" id="{67F86ED1-9C89-4A66-A766-3C896AC83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1" name="Group 200">
              <a:extLst>
                <a:ext uri="{FF2B5EF4-FFF2-40B4-BE49-F238E27FC236}">
                  <a16:creationId xmlns:a16="http://schemas.microsoft.com/office/drawing/2014/main" id="{922A1567-9E64-4763-AC24-26C9C234C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7" name="AutoShape 201">
                <a:extLst>
                  <a:ext uri="{FF2B5EF4-FFF2-40B4-BE49-F238E27FC236}">
                    <a16:creationId xmlns:a16="http://schemas.microsoft.com/office/drawing/2014/main" id="{357E9956-5DA2-443F-8BCE-8B702B70D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8" name="AutoShape 202">
                <a:extLst>
                  <a:ext uri="{FF2B5EF4-FFF2-40B4-BE49-F238E27FC236}">
                    <a16:creationId xmlns:a16="http://schemas.microsoft.com/office/drawing/2014/main" id="{12173CFC-5211-46F4-BB8E-6FC0AB25A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2" name="Freeform 203">
              <a:extLst>
                <a:ext uri="{FF2B5EF4-FFF2-40B4-BE49-F238E27FC236}">
                  <a16:creationId xmlns:a16="http://schemas.microsoft.com/office/drawing/2014/main" id="{B91C08BE-9330-4466-9D57-743BD3BA8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3" name="Group 204">
              <a:extLst>
                <a:ext uri="{FF2B5EF4-FFF2-40B4-BE49-F238E27FC236}">
                  <a16:creationId xmlns:a16="http://schemas.microsoft.com/office/drawing/2014/main" id="{26177800-612E-4C88-A2BA-995E4C07DC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5" name="AutoShape 205">
                <a:extLst>
                  <a:ext uri="{FF2B5EF4-FFF2-40B4-BE49-F238E27FC236}">
                    <a16:creationId xmlns:a16="http://schemas.microsoft.com/office/drawing/2014/main" id="{8EA77D9D-86A3-40AB-8431-2C07B8614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6" name="AutoShape 206">
                <a:extLst>
                  <a:ext uri="{FF2B5EF4-FFF2-40B4-BE49-F238E27FC236}">
                    <a16:creationId xmlns:a16="http://schemas.microsoft.com/office/drawing/2014/main" id="{0E54C70C-97FD-4956-92A4-E249431CA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4" name="Rectangle 207">
              <a:extLst>
                <a:ext uri="{FF2B5EF4-FFF2-40B4-BE49-F238E27FC236}">
                  <a16:creationId xmlns:a16="http://schemas.microsoft.com/office/drawing/2014/main" id="{DEBC9D9D-CF49-40D6-8F3D-DE95FF23D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5" name="Freeform 208">
              <a:extLst>
                <a:ext uri="{FF2B5EF4-FFF2-40B4-BE49-F238E27FC236}">
                  <a16:creationId xmlns:a16="http://schemas.microsoft.com/office/drawing/2014/main" id="{CD649BA5-E1D8-4EEF-8596-FCCF8850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Freeform 209">
              <a:extLst>
                <a:ext uri="{FF2B5EF4-FFF2-40B4-BE49-F238E27FC236}">
                  <a16:creationId xmlns:a16="http://schemas.microsoft.com/office/drawing/2014/main" id="{F8CE243C-4435-4716-A291-5C119E69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210">
              <a:extLst>
                <a:ext uri="{FF2B5EF4-FFF2-40B4-BE49-F238E27FC236}">
                  <a16:creationId xmlns:a16="http://schemas.microsoft.com/office/drawing/2014/main" id="{132109C7-9146-46A6-8060-6F0B8E9F9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Freeform 211">
              <a:extLst>
                <a:ext uri="{FF2B5EF4-FFF2-40B4-BE49-F238E27FC236}">
                  <a16:creationId xmlns:a16="http://schemas.microsoft.com/office/drawing/2014/main" id="{456F9FFB-96B4-47D3-A189-BC72276D5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AutoShape 212">
              <a:extLst>
                <a:ext uri="{FF2B5EF4-FFF2-40B4-BE49-F238E27FC236}">
                  <a16:creationId xmlns:a16="http://schemas.microsoft.com/office/drawing/2014/main" id="{4E30EC27-5C4B-4F85-B3B4-B0C68A29B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AutoShape 213">
              <a:extLst>
                <a:ext uri="{FF2B5EF4-FFF2-40B4-BE49-F238E27FC236}">
                  <a16:creationId xmlns:a16="http://schemas.microsoft.com/office/drawing/2014/main" id="{00E97D2B-7114-46F8-B99C-EFF6945F4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1" name="Oval 214">
              <a:extLst>
                <a:ext uri="{FF2B5EF4-FFF2-40B4-BE49-F238E27FC236}">
                  <a16:creationId xmlns:a16="http://schemas.microsoft.com/office/drawing/2014/main" id="{AC3A8A4B-2331-486D-96C2-81BC7A13E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Oval 215">
              <a:extLst>
                <a:ext uri="{FF2B5EF4-FFF2-40B4-BE49-F238E27FC236}">
                  <a16:creationId xmlns:a16="http://schemas.microsoft.com/office/drawing/2014/main" id="{46306AD1-1779-4E5A-B0F7-4DADC898A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23" name="Oval 216">
              <a:extLst>
                <a:ext uri="{FF2B5EF4-FFF2-40B4-BE49-F238E27FC236}">
                  <a16:creationId xmlns:a16="http://schemas.microsoft.com/office/drawing/2014/main" id="{741412E4-7E44-4AF3-857F-52D80D013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217">
              <a:extLst>
                <a:ext uri="{FF2B5EF4-FFF2-40B4-BE49-F238E27FC236}">
                  <a16:creationId xmlns:a16="http://schemas.microsoft.com/office/drawing/2014/main" id="{2D1ED3DC-371D-490C-8BC0-187812D14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3" name="Group 176">
            <a:extLst>
              <a:ext uri="{FF2B5EF4-FFF2-40B4-BE49-F238E27FC236}">
                <a16:creationId xmlns:a16="http://schemas.microsoft.com/office/drawing/2014/main" id="{1742D0CA-52C4-4BC9-BF92-AA52D149DFEF}"/>
              </a:ext>
            </a:extLst>
          </p:cNvPr>
          <p:cNvGrpSpPr>
            <a:grpSpLocks/>
          </p:cNvGrpSpPr>
          <p:nvPr/>
        </p:nvGrpSpPr>
        <p:grpSpPr bwMode="auto">
          <a:xfrm>
            <a:off x="128007" y="1563001"/>
            <a:ext cx="4826032" cy="1719654"/>
            <a:chOff x="5" y="727"/>
            <a:chExt cx="2460" cy="1047"/>
          </a:xfrm>
        </p:grpSpPr>
        <p:sp>
          <p:nvSpPr>
            <p:cNvPr id="134" name="Text Box 45">
              <a:extLst>
                <a:ext uri="{FF2B5EF4-FFF2-40B4-BE49-F238E27FC236}">
                  <a16:creationId xmlns:a16="http://schemas.microsoft.com/office/drawing/2014/main" id="{EBE3B72A-EB00-4760-89EE-BCA2C6403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" y="1101"/>
              <a:ext cx="2332" cy="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handle data from multiple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sockets, add transport header (later used for demultiplexing)</a:t>
              </a:r>
            </a:p>
          </p:txBody>
        </p:sp>
        <p:sp>
          <p:nvSpPr>
            <p:cNvPr id="135" name="Rectangle 46">
              <a:extLst>
                <a:ext uri="{FF2B5EF4-FFF2-40B4-BE49-F238E27FC236}">
                  <a16:creationId xmlns:a16="http://schemas.microsoft.com/office/drawing/2014/main" id="{A68387C2-818B-49AF-AADC-C0A430F68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" y="901"/>
              <a:ext cx="2298" cy="873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36" name="Group 47">
              <a:extLst>
                <a:ext uri="{FF2B5EF4-FFF2-40B4-BE49-F238E27FC236}">
                  <a16:creationId xmlns:a16="http://schemas.microsoft.com/office/drawing/2014/main" id="{A622E49B-C55E-4FD8-86DF-FD273FABB1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" y="727"/>
              <a:ext cx="1854" cy="375"/>
              <a:chOff x="869" y="3567"/>
              <a:chExt cx="1780" cy="375"/>
            </a:xfrm>
          </p:grpSpPr>
          <p:sp>
            <p:nvSpPr>
              <p:cNvPr id="137" name="Rectangle 48">
                <a:extLst>
                  <a:ext uri="{FF2B5EF4-FFF2-40B4-BE49-F238E27FC236}">
                    <a16:creationId xmlns:a16="http://schemas.microsoft.com/office/drawing/2014/main" id="{92233102-2714-4F2B-804C-878B273F5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" y="3732"/>
                <a:ext cx="1006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8" name="Text Box 49">
                <a:extLst>
                  <a:ext uri="{FF2B5EF4-FFF2-40B4-BE49-F238E27FC236}">
                    <a16:creationId xmlns:a16="http://schemas.microsoft.com/office/drawing/2014/main" id="{46D3FBBA-AB7E-46CE-A932-30A1F3A3D3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9" y="3567"/>
                <a:ext cx="1780" cy="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multiplexing at sender:</a:t>
                </a:r>
              </a:p>
            </p:txBody>
          </p:sp>
        </p:grpSp>
      </p:grpSp>
      <p:sp>
        <p:nvSpPr>
          <p:cNvPr id="139" name="Freeform 142">
            <a:extLst>
              <a:ext uri="{FF2B5EF4-FFF2-40B4-BE49-F238E27FC236}">
                <a16:creationId xmlns:a16="http://schemas.microsoft.com/office/drawing/2014/main" id="{0B5D0441-1B26-4F98-A2DC-88187F4CFC14}"/>
              </a:ext>
            </a:extLst>
          </p:cNvPr>
          <p:cNvSpPr>
            <a:spLocks/>
          </p:cNvSpPr>
          <p:nvPr/>
        </p:nvSpPr>
        <p:spPr bwMode="auto">
          <a:xfrm>
            <a:off x="3143712" y="4458569"/>
            <a:ext cx="1962150" cy="1897063"/>
          </a:xfrm>
          <a:custGeom>
            <a:avLst/>
            <a:gdLst>
              <a:gd name="T0" fmla="*/ 0 w 1236"/>
              <a:gd name="T1" fmla="*/ 2147483647 h 1195"/>
              <a:gd name="T2" fmla="*/ 2147483647 w 1236"/>
              <a:gd name="T3" fmla="*/ 2147483647 h 1195"/>
              <a:gd name="T4" fmla="*/ 2147483647 w 1236"/>
              <a:gd name="T5" fmla="*/ 2147483647 h 1195"/>
              <a:gd name="T6" fmla="*/ 2147483647 w 1236"/>
              <a:gd name="T7" fmla="*/ 2147483647 h 1195"/>
              <a:gd name="T8" fmla="*/ 2147483647 w 1236"/>
              <a:gd name="T9" fmla="*/ 0 h 11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6" h="1195">
                <a:moveTo>
                  <a:pt x="0" y="202"/>
                </a:moveTo>
                <a:lnTo>
                  <a:pt x="6" y="1194"/>
                </a:lnTo>
                <a:lnTo>
                  <a:pt x="1236" y="1195"/>
                </a:lnTo>
                <a:lnTo>
                  <a:pt x="1227" y="150"/>
                </a:lnTo>
                <a:lnTo>
                  <a:pt x="1069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" name="Freeform 141">
            <a:extLst>
              <a:ext uri="{FF2B5EF4-FFF2-40B4-BE49-F238E27FC236}">
                <a16:creationId xmlns:a16="http://schemas.microsoft.com/office/drawing/2014/main" id="{C2B8A814-FB00-464C-8129-01CC48317203}"/>
              </a:ext>
            </a:extLst>
          </p:cNvPr>
          <p:cNvSpPr>
            <a:spLocks/>
          </p:cNvSpPr>
          <p:nvPr/>
        </p:nvSpPr>
        <p:spPr bwMode="auto">
          <a:xfrm>
            <a:off x="3080212" y="4433169"/>
            <a:ext cx="2160588" cy="1989138"/>
          </a:xfrm>
          <a:custGeom>
            <a:avLst/>
            <a:gdLst>
              <a:gd name="T0" fmla="*/ 0 w 1361"/>
              <a:gd name="T1" fmla="*/ 2147483647 h 1253"/>
              <a:gd name="T2" fmla="*/ 2147483647 w 1361"/>
              <a:gd name="T3" fmla="*/ 2147483647 h 1253"/>
              <a:gd name="T4" fmla="*/ 2147483647 w 1361"/>
              <a:gd name="T5" fmla="*/ 2147483647 h 1253"/>
              <a:gd name="T6" fmla="*/ 2147483647 w 1361"/>
              <a:gd name="T7" fmla="*/ 2147483647 h 1253"/>
              <a:gd name="T8" fmla="*/ 2147483647 w 1361"/>
              <a:gd name="T9" fmla="*/ 2147483647 h 1253"/>
              <a:gd name="T10" fmla="*/ 2147483647 w 1361"/>
              <a:gd name="T11" fmla="*/ 0 h 12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61" h="1253">
                <a:moveTo>
                  <a:pt x="0" y="216"/>
                </a:moveTo>
                <a:lnTo>
                  <a:pt x="7" y="1252"/>
                </a:lnTo>
                <a:lnTo>
                  <a:pt x="1320" y="1253"/>
                </a:lnTo>
                <a:lnTo>
                  <a:pt x="1361" y="1252"/>
                </a:lnTo>
                <a:lnTo>
                  <a:pt x="1353" y="114"/>
                </a:lnTo>
                <a:lnTo>
                  <a:pt x="1178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543EC99-F907-4538-8D0C-5E15344BBD1A}"/>
              </a:ext>
            </a:extLst>
          </p:cNvPr>
          <p:cNvGrpSpPr/>
          <p:nvPr/>
        </p:nvGrpSpPr>
        <p:grpSpPr>
          <a:xfrm>
            <a:off x="3395859" y="4321755"/>
            <a:ext cx="3748969" cy="114880"/>
            <a:chOff x="4450940" y="4321755"/>
            <a:chExt cx="3748969" cy="114880"/>
          </a:xfrm>
        </p:grpSpPr>
        <p:sp>
          <p:nvSpPr>
            <p:cNvPr id="142" name="Left-Right Arrow 5">
              <a:extLst>
                <a:ext uri="{FF2B5EF4-FFF2-40B4-BE49-F238E27FC236}">
                  <a16:creationId xmlns:a16="http://schemas.microsoft.com/office/drawing/2014/main" id="{B0A8CA08-B9C2-4FF8-B6BB-D9439B3C1523}"/>
                </a:ext>
              </a:extLst>
            </p:cNvPr>
            <p:cNvSpPr/>
            <p:nvPr/>
          </p:nvSpPr>
          <p:spPr>
            <a:xfrm rot="20821812">
              <a:off x="4450940" y="4321755"/>
              <a:ext cx="1216152" cy="99004"/>
            </a:xfrm>
            <a:prstGeom prst="leftRightArrow">
              <a:avLst/>
            </a:prstGeom>
            <a:solidFill>
              <a:srgbClr val="000090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Left-Right Arrow 260">
              <a:extLst>
                <a:ext uri="{FF2B5EF4-FFF2-40B4-BE49-F238E27FC236}">
                  <a16:creationId xmlns:a16="http://schemas.microsoft.com/office/drawing/2014/main" id="{D7C8FAB7-0F7F-45D2-B311-96D69ADBB4D5}"/>
                </a:ext>
              </a:extLst>
            </p:cNvPr>
            <p:cNvSpPr/>
            <p:nvPr/>
          </p:nvSpPr>
          <p:spPr>
            <a:xfrm rot="778188" flipV="1">
              <a:off x="6983757" y="4337631"/>
              <a:ext cx="1216152" cy="99004"/>
            </a:xfrm>
            <a:prstGeom prst="leftRightArrow">
              <a:avLst/>
            </a:prstGeom>
            <a:solidFill>
              <a:srgbClr val="000090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84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90" grpId="0" animBg="1"/>
      <p:bldP spid="90" grpId="1" animBg="1"/>
      <p:bldP spid="139" grpId="0" animBg="1"/>
      <p:bldP spid="1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6516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How demultiplexing 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18</a:t>
            </a:fld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A17A1D-077A-4CE1-942D-7CA88B8E9427}"/>
              </a:ext>
            </a:extLst>
          </p:cNvPr>
          <p:cNvSpPr/>
          <p:nvPr/>
        </p:nvSpPr>
        <p:spPr>
          <a:xfrm>
            <a:off x="393111" y="232221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2525D8C3-0AB2-4ED8-9CC7-5A5E890D2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51" y="1470514"/>
            <a:ext cx="4335610" cy="377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receives IP datagrams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datagram has source IP address, destination IP address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datagram carries one transport-layer segment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segment has source, destination port number </a:t>
            </a:r>
          </a:p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uses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IP addresses &amp; port numbers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to direct segment to appropriate socket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917250-8FCD-4A1A-8B4F-496205E7CBEE}"/>
              </a:ext>
            </a:extLst>
          </p:cNvPr>
          <p:cNvGrpSpPr/>
          <p:nvPr/>
        </p:nvGrpSpPr>
        <p:grpSpPr>
          <a:xfrm>
            <a:off x="5601874" y="1479370"/>
            <a:ext cx="3414712" cy="4121150"/>
            <a:chOff x="7543216" y="1704452"/>
            <a:chExt cx="3414712" cy="4121150"/>
          </a:xfrm>
        </p:grpSpPr>
        <p:sp>
          <p:nvSpPr>
            <p:cNvPr id="30" name="Rectangle 75">
              <a:extLst>
                <a:ext uri="{FF2B5EF4-FFF2-40B4-BE49-F238E27FC236}">
                  <a16:creationId xmlns:a16="http://schemas.microsoft.com/office/drawing/2014/main" id="{C97D6F86-BB38-4A12-BBC1-75BECED3F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3703" y="2048939"/>
              <a:ext cx="3324225" cy="32004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Rectangle 65">
              <a:extLst>
                <a:ext uri="{FF2B5EF4-FFF2-40B4-BE49-F238E27FC236}">
                  <a16:creationId xmlns:a16="http://schemas.microsoft.com/office/drawing/2014/main" id="{03ADF8FA-C6E1-4BF2-BB1A-F4CB530FC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7503" y="2144189"/>
              <a:ext cx="3324225" cy="3200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" name="Text Box 63">
              <a:extLst>
                <a:ext uri="{FF2B5EF4-FFF2-40B4-BE49-F238E27FC236}">
                  <a16:creationId xmlns:a16="http://schemas.microsoft.com/office/drawing/2014/main" id="{5904F4B6-CF57-498B-9AF5-901218041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7191" y="2156889"/>
              <a:ext cx="15636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 #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" name="Text Box 64">
              <a:extLst>
                <a:ext uri="{FF2B5EF4-FFF2-40B4-BE49-F238E27FC236}">
                  <a16:creationId xmlns:a16="http://schemas.microsoft.com/office/drawing/2014/main" id="{A29E2A64-6E09-4541-AEFA-C9D69DE06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3128" y="2156889"/>
              <a:ext cx="132873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 #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Line 66">
              <a:extLst>
                <a:ext uri="{FF2B5EF4-FFF2-40B4-BE49-F238E27FC236}">
                  <a16:creationId xmlns:a16="http://schemas.microsoft.com/office/drawing/2014/main" id="{B3931BE5-6520-4391-977C-93C789F99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7978" y="2544239"/>
              <a:ext cx="3328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Line 68">
              <a:extLst>
                <a:ext uri="{FF2B5EF4-FFF2-40B4-BE49-F238E27FC236}">
                  <a16:creationId xmlns:a16="http://schemas.microsoft.com/office/drawing/2014/main" id="{016C76E2-5021-4142-A65B-4158931FFB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7503" y="3534839"/>
              <a:ext cx="33242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Line 69">
              <a:extLst>
                <a:ext uri="{FF2B5EF4-FFF2-40B4-BE49-F238E27FC236}">
                  <a16:creationId xmlns:a16="http://schemas.microsoft.com/office/drawing/2014/main" id="{BAEDEB6A-3096-4322-B004-F21774F93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95803" y="2144189"/>
              <a:ext cx="0" cy="395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" name="Text Box 70">
              <a:extLst>
                <a:ext uri="{FF2B5EF4-FFF2-40B4-BE49-F238E27FC236}">
                  <a16:creationId xmlns:a16="http://schemas.microsoft.com/office/drawing/2014/main" id="{C9E27275-B8BB-418D-9E78-1DB468DFE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0191" y="1704452"/>
              <a:ext cx="863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32 bits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" name="Line 71">
              <a:extLst>
                <a:ext uri="{FF2B5EF4-FFF2-40B4-BE49-F238E27FC236}">
                  <a16:creationId xmlns:a16="http://schemas.microsoft.com/office/drawing/2014/main" id="{CD4AFA4C-0B8D-4F04-869F-177DB65F5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3003" y="1910827"/>
              <a:ext cx="1200150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Line 72">
              <a:extLst>
                <a:ext uri="{FF2B5EF4-FFF2-40B4-BE49-F238E27FC236}">
                  <a16:creationId xmlns:a16="http://schemas.microsoft.com/office/drawing/2014/main" id="{9089D866-954D-427E-B358-DBDB84717FA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7543216" y="1920352"/>
              <a:ext cx="11287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Text Box 73">
              <a:extLst>
                <a:ext uri="{FF2B5EF4-FFF2-40B4-BE49-F238E27FC236}">
                  <a16:creationId xmlns:a16="http://schemas.microsoft.com/office/drawing/2014/main" id="{79D6E31F-A64B-4EC5-A792-C5A5A928F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1266" y="3865039"/>
              <a:ext cx="1389062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data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(payload)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" name="Text Box 74">
              <a:extLst>
                <a:ext uri="{FF2B5EF4-FFF2-40B4-BE49-F238E27FC236}">
                  <a16:creationId xmlns:a16="http://schemas.microsoft.com/office/drawing/2014/main" id="{B89EB8D7-6979-44C2-8E3E-89D74FEFD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7091" y="2898252"/>
              <a:ext cx="22907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other header fields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" name="Text Box 76">
              <a:extLst>
                <a:ext uri="{FF2B5EF4-FFF2-40B4-BE49-F238E27FC236}">
                  <a16:creationId xmlns:a16="http://schemas.microsoft.com/office/drawing/2014/main" id="{C55ACB95-F22D-4F2B-ABF6-684FFBBBBB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0228" y="5428727"/>
              <a:ext cx="30607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TCP/UDP segment format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B9D930B0-2D63-41E2-93EB-6CFCD6C5CB3F}"/>
              </a:ext>
            </a:extLst>
          </p:cNvPr>
          <p:cNvSpPr/>
          <p:nvPr/>
        </p:nvSpPr>
        <p:spPr>
          <a:xfrm>
            <a:off x="5358581" y="1751273"/>
            <a:ext cx="2083205" cy="689091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9FB42A-D491-43C0-AD3C-9BD6965299B2}"/>
              </a:ext>
            </a:extLst>
          </p:cNvPr>
          <p:cNvSpPr/>
          <p:nvPr/>
        </p:nvSpPr>
        <p:spPr>
          <a:xfrm>
            <a:off x="7073385" y="1759924"/>
            <a:ext cx="2083205" cy="689091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C61B1F-05AE-402E-AB97-16C2CDAEAD70}"/>
              </a:ext>
            </a:extLst>
          </p:cNvPr>
          <p:cNvSpPr txBox="1"/>
          <p:nvPr/>
        </p:nvSpPr>
        <p:spPr>
          <a:xfrm>
            <a:off x="224057" y="5601710"/>
            <a:ext cx="102690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LTPro-Roman"/>
              </a:rPr>
              <a:t>Each port number - ranges from 0 to 65535.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TimesLTPro-Roman"/>
              </a:rPr>
              <a:t>P</a:t>
            </a:r>
            <a:r>
              <a:rPr lang="en-US" sz="2200" b="0" i="0" u="none" strike="noStrike" baseline="0" dirty="0">
                <a:latin typeface="TimesLTPro-Roman"/>
              </a:rPr>
              <a:t>ort numbers ranging from 0 to 1023 are called </a:t>
            </a:r>
            <a:r>
              <a:rPr lang="en-US" sz="2200" b="1" i="0" u="none" strike="noStrike" baseline="0" dirty="0">
                <a:latin typeface="TimesLTPro-Bold"/>
              </a:rPr>
              <a:t>well-known port numbers </a:t>
            </a:r>
            <a:r>
              <a:rPr lang="en-US" sz="2200" i="0" u="none" strike="noStrike" baseline="0" dirty="0">
                <a:latin typeface="TimesLTPro-Bold"/>
              </a:rPr>
              <a:t>(</a:t>
            </a:r>
            <a:r>
              <a:rPr lang="en-IN" sz="2200" b="0" i="0" u="none" strike="noStrike" baseline="0" dirty="0">
                <a:latin typeface="TimesLTPro-Roman"/>
              </a:rPr>
              <a:t>restricted/reserved)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71443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57672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Connectionless demultiplexing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19</a:t>
            </a:fld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80F355-E7D5-4AA1-AB0F-B7F6214E4A8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3516C60-23F3-4EDD-9FDF-D1BCAB3E3717}"/>
              </a:ext>
            </a:extLst>
          </p:cNvPr>
          <p:cNvSpPr txBox="1">
            <a:spLocks noChangeArrowheads="1"/>
          </p:cNvSpPr>
          <p:nvPr/>
        </p:nvSpPr>
        <p:spPr>
          <a:xfrm>
            <a:off x="67171" y="1523600"/>
            <a:ext cx="4894406" cy="2113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Recall: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creating socket, must specify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D000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host-local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 #: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DatagramSocket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mySocket1        = new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DatagramSocket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12534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);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05">
            <a:extLst>
              <a:ext uri="{FF2B5EF4-FFF2-40B4-BE49-F238E27FC236}">
                <a16:creationId xmlns:a16="http://schemas.microsoft.com/office/drawing/2014/main" id="{05D0ABF1-2676-4EC5-83DE-5F3C08FB0796}"/>
              </a:ext>
            </a:extLst>
          </p:cNvPr>
          <p:cNvSpPr txBox="1">
            <a:spLocks noChangeArrowheads="1"/>
          </p:cNvSpPr>
          <p:nvPr/>
        </p:nvSpPr>
        <p:spPr>
          <a:xfrm>
            <a:off x="4862302" y="1498507"/>
            <a:ext cx="4894407" cy="236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receiving host receives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UDP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 destination port # in segment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directs UDP segment to socket with that port #</a:t>
            </a:r>
          </a:p>
        </p:txBody>
      </p:sp>
      <p:sp>
        <p:nvSpPr>
          <p:cNvPr id="21" name="Rectangle 108">
            <a:extLst>
              <a:ext uri="{FF2B5EF4-FFF2-40B4-BE49-F238E27FC236}">
                <a16:creationId xmlns:a16="http://schemas.microsoft.com/office/drawing/2014/main" id="{E67906D2-C206-4A09-B58C-0799C015C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89" y="3637356"/>
            <a:ext cx="4405644" cy="2442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7663" marR="0" lvl="0" indent="-2905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when creating datagram to send into UDP socket, must specify</a:t>
            </a:r>
          </a:p>
          <a:p>
            <a:pPr marL="858838" marR="0" lvl="1" indent="-2397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destination IP address</a:t>
            </a:r>
          </a:p>
          <a:p>
            <a:pPr marL="858838" marR="0" lvl="1" indent="-2397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destination port #</a:t>
            </a:r>
          </a:p>
        </p:txBody>
      </p:sp>
      <p:sp>
        <p:nvSpPr>
          <p:cNvPr id="23" name="Rectangle 111">
            <a:extLst>
              <a:ext uri="{FF2B5EF4-FFF2-40B4-BE49-F238E27FC236}">
                <a16:creationId xmlns:a16="http://schemas.microsoft.com/office/drawing/2014/main" id="{877CDE56-995A-4F09-BCF5-D2EA63A75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2302" y="4384592"/>
            <a:ext cx="4694135" cy="233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IP/UDP datagrams with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same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. port #,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but different source IP addresses and/or source port numbers will be directed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same socket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at receiving host</a:t>
            </a:r>
          </a:p>
        </p:txBody>
      </p:sp>
      <p:sp>
        <p:nvSpPr>
          <p:cNvPr id="24" name="AutoShape 113">
            <a:extLst>
              <a:ext uri="{FF2B5EF4-FFF2-40B4-BE49-F238E27FC236}">
                <a16:creationId xmlns:a16="http://schemas.microsoft.com/office/drawing/2014/main" id="{D9E67A95-D130-449E-BF17-CDD51192EA9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056768" y="4028604"/>
            <a:ext cx="560388" cy="311150"/>
          </a:xfrm>
          <a:prstGeom prst="rightArrow">
            <a:avLst>
              <a:gd name="adj1" fmla="val 50000"/>
              <a:gd name="adj2" fmla="val 45026"/>
            </a:avLst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B6304C-CDDD-48A7-9B0E-1F50E10E2BA4}"/>
              </a:ext>
            </a:extLst>
          </p:cNvPr>
          <p:cNvSpPr/>
          <p:nvPr/>
        </p:nvSpPr>
        <p:spPr>
          <a:xfrm>
            <a:off x="3506982" y="3057988"/>
            <a:ext cx="1355320" cy="88674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16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 animBg="1"/>
      <p:bldP spid="25" grpId="0" animBg="1"/>
      <p:bldP spid="2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COMPUTER NETWORKS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Transport Layer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1798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Connectionless demultiplexing: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20</a:t>
            </a:fld>
            <a:endParaRPr lang="en-IN"/>
          </a:p>
        </p:txBody>
      </p:sp>
      <p:sp>
        <p:nvSpPr>
          <p:cNvPr id="12" name="Rectangle 44">
            <a:extLst>
              <a:ext uri="{FF2B5EF4-FFF2-40B4-BE49-F238E27FC236}">
                <a16:creationId xmlns:a16="http://schemas.microsoft.com/office/drawing/2014/main" id="{357A6C4E-8B8B-4BDF-A9F8-33CC63E7A87F}"/>
              </a:ext>
            </a:extLst>
          </p:cNvPr>
          <p:cNvSpPr txBox="1">
            <a:spLocks noChangeArrowheads="1"/>
          </p:cNvSpPr>
          <p:nvPr/>
        </p:nvSpPr>
        <p:spPr>
          <a:xfrm>
            <a:off x="3509868" y="1434638"/>
            <a:ext cx="3001064" cy="1128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038" indent="-173038">
              <a:buFont typeface="Wingdings" charset="0"/>
              <a:buNone/>
              <a:defRPr/>
            </a:pPr>
            <a:r>
              <a:rPr lang="en-US" sz="1800" b="1" dirty="0" err="1">
                <a:latin typeface="Courier New" charset="0"/>
                <a:ea typeface="ＭＳ Ｐゴシック" charset="0"/>
              </a:rPr>
              <a:t>DatagramSocket</a:t>
            </a:r>
            <a:r>
              <a:rPr lang="en-US" sz="1800" b="1" dirty="0">
                <a:latin typeface="Courier New" charset="0"/>
                <a:ea typeface="ＭＳ Ｐゴシック" charset="0"/>
              </a:rPr>
              <a:t> </a:t>
            </a:r>
            <a:r>
              <a:rPr lang="en-US" sz="1800" b="1" dirty="0" err="1">
                <a:latin typeface="Courier New" charset="0"/>
                <a:ea typeface="ＭＳ Ｐゴシック" charset="0"/>
              </a:rPr>
              <a:t>serverSocket</a:t>
            </a:r>
            <a:r>
              <a:rPr lang="en-US" sz="1800" b="1" dirty="0">
                <a:latin typeface="Courier New" charset="0"/>
                <a:ea typeface="ＭＳ Ｐゴシック" charset="0"/>
              </a:rPr>
              <a:t> = new </a:t>
            </a:r>
            <a:r>
              <a:rPr lang="en-US" sz="1800" b="1" dirty="0" err="1">
                <a:latin typeface="Courier New" charset="0"/>
                <a:ea typeface="ＭＳ Ｐゴシック" charset="0"/>
              </a:rPr>
              <a:t>DatagramSocket</a:t>
            </a:r>
            <a:r>
              <a:rPr lang="en-US" sz="1800" b="1" dirty="0">
                <a:latin typeface="Courier New" charset="0"/>
                <a:ea typeface="ＭＳ Ｐゴシック" charset="0"/>
              </a:rPr>
              <a:t> (</a:t>
            </a:r>
            <a:r>
              <a:rPr lang="en-US" sz="1800" b="1" dirty="0">
                <a:solidFill>
                  <a:srgbClr val="CC0000"/>
                </a:solidFill>
                <a:latin typeface="Courier New" charset="0"/>
                <a:ea typeface="ＭＳ Ｐゴシック" charset="0"/>
              </a:rPr>
              <a:t>6428</a:t>
            </a:r>
            <a:r>
              <a:rPr lang="en-US" sz="1800" b="1" dirty="0">
                <a:latin typeface="Courier New" charset="0"/>
                <a:ea typeface="ＭＳ Ｐゴシック" charset="0"/>
              </a:rPr>
              <a:t>);</a:t>
            </a:r>
          </a:p>
          <a:p>
            <a:pPr marL="173038" indent="-173038">
              <a:buFont typeface="Wingdings" charset="2"/>
              <a:buChar char="§"/>
              <a:defRPr/>
            </a:pPr>
            <a:endParaRPr lang="en-US" sz="1800" b="1" dirty="0">
              <a:ea typeface="ＭＳ Ｐゴシック" charset="0"/>
            </a:endParaRPr>
          </a:p>
        </p:txBody>
      </p:sp>
      <p:sp>
        <p:nvSpPr>
          <p:cNvPr id="13" name="Freeform 89">
            <a:extLst>
              <a:ext uri="{FF2B5EF4-FFF2-40B4-BE49-F238E27FC236}">
                <a16:creationId xmlns:a16="http://schemas.microsoft.com/office/drawing/2014/main" id="{4962EAA6-5FE0-46BA-A8DD-59793B926D10}"/>
              </a:ext>
            </a:extLst>
          </p:cNvPr>
          <p:cNvSpPr>
            <a:spLocks/>
          </p:cNvSpPr>
          <p:nvPr/>
        </p:nvSpPr>
        <p:spPr bwMode="auto">
          <a:xfrm>
            <a:off x="3189288" y="2478088"/>
            <a:ext cx="552450" cy="2082800"/>
          </a:xfrm>
          <a:custGeom>
            <a:avLst/>
            <a:gdLst>
              <a:gd name="T0" fmla="*/ 0 w 348"/>
              <a:gd name="T1" fmla="*/ 2147483646 h 1312"/>
              <a:gd name="T2" fmla="*/ 2147483646 w 348"/>
              <a:gd name="T3" fmla="*/ 0 h 1312"/>
              <a:gd name="T4" fmla="*/ 2147483646 w 348"/>
              <a:gd name="T5" fmla="*/ 2147483646 h 1312"/>
              <a:gd name="T6" fmla="*/ 2147483646 w 348"/>
              <a:gd name="T7" fmla="*/ 2147483646 h 1312"/>
              <a:gd name="T8" fmla="*/ 0 w 348"/>
              <a:gd name="T9" fmla="*/ 2147483646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" name="Freeform 97">
            <a:extLst>
              <a:ext uri="{FF2B5EF4-FFF2-40B4-BE49-F238E27FC236}">
                <a16:creationId xmlns:a16="http://schemas.microsoft.com/office/drawing/2014/main" id="{0119BB63-141F-4D58-A9C3-DFE4B433CD06}"/>
              </a:ext>
            </a:extLst>
          </p:cNvPr>
          <p:cNvSpPr>
            <a:spLocks/>
          </p:cNvSpPr>
          <p:nvPr/>
        </p:nvSpPr>
        <p:spPr bwMode="auto">
          <a:xfrm>
            <a:off x="404813" y="2782888"/>
            <a:ext cx="460375" cy="2193925"/>
          </a:xfrm>
          <a:custGeom>
            <a:avLst/>
            <a:gdLst>
              <a:gd name="T0" fmla="*/ 2147483646 w 290"/>
              <a:gd name="T1" fmla="*/ 2147483646 h 1382"/>
              <a:gd name="T2" fmla="*/ 0 w 290"/>
              <a:gd name="T3" fmla="*/ 2147483646 h 1382"/>
              <a:gd name="T4" fmla="*/ 2147483646 w 290"/>
              <a:gd name="T5" fmla="*/ 0 h 1382"/>
              <a:gd name="T6" fmla="*/ 2147483646 w 290"/>
              <a:gd name="T7" fmla="*/ 2147483646 h 1382"/>
              <a:gd name="T8" fmla="*/ 2147483646 w 290"/>
              <a:gd name="T9" fmla="*/ 2147483646 h 1382"/>
              <a:gd name="T10" fmla="*/ 2147483646 w 290"/>
              <a:gd name="T11" fmla="*/ 2147483646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0" h="1382">
                <a:moveTo>
                  <a:pt x="15" y="1382"/>
                </a:moveTo>
                <a:lnTo>
                  <a:pt x="0" y="1360"/>
                </a:lnTo>
                <a:lnTo>
                  <a:pt x="290" y="0"/>
                </a:lnTo>
                <a:lnTo>
                  <a:pt x="284" y="1258"/>
                </a:lnTo>
                <a:lnTo>
                  <a:pt x="182" y="1382"/>
                </a:lnTo>
                <a:lnTo>
                  <a:pt x="15" y="138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F0D6D22D-EA4E-46A5-89E0-D6288926C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8" y="2749550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4D423DEB-0327-4BB3-923A-F22358C11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38" y="2803525"/>
            <a:ext cx="1273175" cy="1979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" name="Line 25">
            <a:extLst>
              <a:ext uri="{FF2B5EF4-FFF2-40B4-BE49-F238E27FC236}">
                <a16:creationId xmlns:a16="http://schemas.microsoft.com/office/drawing/2014/main" id="{9B2FC98D-4481-48DB-841F-872500F0B8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063" y="35639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Text Box 26">
            <a:extLst>
              <a:ext uri="{FF2B5EF4-FFF2-40B4-BE49-F238E27FC236}">
                <a16:creationId xmlns:a16="http://schemas.microsoft.com/office/drawing/2014/main" id="{A46A5AC8-5F3C-4EFB-8A27-64D51936E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54647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9" name="Line 27">
            <a:extLst>
              <a:ext uri="{FF2B5EF4-FFF2-40B4-BE49-F238E27FC236}">
                <a16:creationId xmlns:a16="http://schemas.microsoft.com/office/drawing/2014/main" id="{F4837482-25E5-4FFC-875C-70828FC22385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000" y="38846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1843FD60-B039-4B9D-8A59-B4FE65BC1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3" y="41941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" name="Line 29">
            <a:extLst>
              <a:ext uri="{FF2B5EF4-FFF2-40B4-BE49-F238E27FC236}">
                <a16:creationId xmlns:a16="http://schemas.microsoft.com/office/drawing/2014/main" id="{7806DCB0-E91E-4805-BC79-CAF40D0D25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3" y="44799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" name="Text Box 26">
            <a:extLst>
              <a:ext uri="{FF2B5EF4-FFF2-40B4-BE49-F238E27FC236}">
                <a16:creationId xmlns:a16="http://schemas.microsoft.com/office/drawing/2014/main" id="{E820BEFB-68E4-4F17-B4FD-E8D568BCA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27940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24" name="Text Box 26">
            <a:extLst>
              <a:ext uri="{FF2B5EF4-FFF2-40B4-BE49-F238E27FC236}">
                <a16:creationId xmlns:a16="http://schemas.microsoft.com/office/drawing/2014/main" id="{585F1850-8789-4EBE-91BA-A06ECEA5D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445135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25" name="Text Box 26">
            <a:extLst>
              <a:ext uri="{FF2B5EF4-FFF2-40B4-BE49-F238E27FC236}">
                <a16:creationId xmlns:a16="http://schemas.microsoft.com/office/drawing/2014/main" id="{351ABBFC-F2A2-4CD2-8863-1CDC220AE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41656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BE7BB71C-7194-454E-AB46-9379BCB8D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7032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27" name="Oval 110">
            <a:extLst>
              <a:ext uri="{FF2B5EF4-FFF2-40B4-BE49-F238E27FC236}">
                <a16:creationId xmlns:a16="http://schemas.microsoft.com/office/drawing/2014/main" id="{51F1F7D7-4F12-42DB-A146-96DFDEAFF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3079750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P3</a:t>
            </a:r>
          </a:p>
        </p:txBody>
      </p:sp>
      <p:grpSp>
        <p:nvGrpSpPr>
          <p:cNvPr id="28" name="Group 111">
            <a:extLst>
              <a:ext uri="{FF2B5EF4-FFF2-40B4-BE49-F238E27FC236}">
                <a16:creationId xmlns:a16="http://schemas.microsoft.com/office/drawing/2014/main" id="{A1A9F1A8-3271-4FCE-82CC-432C86AAA055}"/>
              </a:ext>
            </a:extLst>
          </p:cNvPr>
          <p:cNvGrpSpPr>
            <a:grpSpLocks/>
          </p:cNvGrpSpPr>
          <p:nvPr/>
        </p:nvGrpSpPr>
        <p:grpSpPr bwMode="auto">
          <a:xfrm>
            <a:off x="1176338" y="3403600"/>
            <a:ext cx="620712" cy="228600"/>
            <a:chOff x="1287" y="2524"/>
            <a:chExt cx="260" cy="100"/>
          </a:xfrm>
        </p:grpSpPr>
        <p:sp>
          <p:nvSpPr>
            <p:cNvPr id="29" name="Rectangle 112">
              <a:extLst>
                <a:ext uri="{FF2B5EF4-FFF2-40B4-BE49-F238E27FC236}">
                  <a16:creationId xmlns:a16="http://schemas.microsoft.com/office/drawing/2014/main" id="{9F83609C-2C7B-4CCA-9D24-9EAB84625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" name="Rectangle 113">
              <a:extLst>
                <a:ext uri="{FF2B5EF4-FFF2-40B4-BE49-F238E27FC236}">
                  <a16:creationId xmlns:a16="http://schemas.microsoft.com/office/drawing/2014/main" id="{55D2D875-3AE0-498E-84B6-BE2F66C58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" name="Rectangle 114">
              <a:extLst>
                <a:ext uri="{FF2B5EF4-FFF2-40B4-BE49-F238E27FC236}">
                  <a16:creationId xmlns:a16="http://schemas.microsoft.com/office/drawing/2014/main" id="{D7127478-EBCF-42E4-B0F7-555EF4574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Rectangle 115">
              <a:extLst>
                <a:ext uri="{FF2B5EF4-FFF2-40B4-BE49-F238E27FC236}">
                  <a16:creationId xmlns:a16="http://schemas.microsoft.com/office/drawing/2014/main" id="{5BA9DF3E-AD29-4551-9827-EE00F9F1E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3" name="Rectangle 23">
            <a:extLst>
              <a:ext uri="{FF2B5EF4-FFF2-40B4-BE49-F238E27FC236}">
                <a16:creationId xmlns:a16="http://schemas.microsoft.com/office/drawing/2014/main" id="{9BA09639-1A3D-412D-83B3-F1B19DAD8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975" y="2516188"/>
            <a:ext cx="1497013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1223C6CE-79B6-4352-95E7-0089B3AA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2570163"/>
            <a:ext cx="1473200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5" name="Line 25">
            <a:extLst>
              <a:ext uri="{FF2B5EF4-FFF2-40B4-BE49-F238E27FC236}">
                <a16:creationId xmlns:a16="http://schemas.microsoft.com/office/drawing/2014/main" id="{ED20B674-9F15-42C2-A880-43C55D06B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340100"/>
            <a:ext cx="146050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" name="Text Box 26">
            <a:extLst>
              <a:ext uri="{FF2B5EF4-FFF2-40B4-BE49-F238E27FC236}">
                <a16:creationId xmlns:a16="http://schemas.microsoft.com/office/drawing/2014/main" id="{0E76B791-5852-41CE-BB03-A9BE247EC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33226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37" name="Line 27">
            <a:extLst>
              <a:ext uri="{FF2B5EF4-FFF2-40B4-BE49-F238E27FC236}">
                <a16:creationId xmlns:a16="http://schemas.microsoft.com/office/drawing/2014/main" id="{B7F46A11-C1EF-4B38-97F9-1B5578290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9988" y="3657600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" name="Text Box 26">
            <a:extLst>
              <a:ext uri="{FF2B5EF4-FFF2-40B4-BE49-F238E27FC236}">
                <a16:creationId xmlns:a16="http://schemas.microsoft.com/office/drawing/2014/main" id="{70BC80FC-A4E8-4CEE-B3DA-A6C847699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663" y="253682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9" name="Text Box 26">
            <a:extLst>
              <a:ext uri="{FF2B5EF4-FFF2-40B4-BE49-F238E27FC236}">
                <a16:creationId xmlns:a16="http://schemas.microsoft.com/office/drawing/2014/main" id="{769374EE-ED3A-4011-8969-24E7AFE14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42275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40" name="Text Box 26">
            <a:extLst>
              <a:ext uri="{FF2B5EF4-FFF2-40B4-BE49-F238E27FC236}">
                <a16:creationId xmlns:a16="http://schemas.microsoft.com/office/drawing/2014/main" id="{3AF20E5B-2B2F-428C-9BA3-E5C705AC3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39417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88EBD24B-A3DE-45D2-A3CF-345F18673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36433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42" name="Line 27">
            <a:extLst>
              <a:ext uri="{FF2B5EF4-FFF2-40B4-BE49-F238E27FC236}">
                <a16:creationId xmlns:a16="http://schemas.microsoft.com/office/drawing/2014/main" id="{E70E7679-21B4-4D4B-AE8B-BD871C8B17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6813" y="3968750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3" name="Line 27">
            <a:extLst>
              <a:ext uri="{FF2B5EF4-FFF2-40B4-BE49-F238E27FC236}">
                <a16:creationId xmlns:a16="http://schemas.microsoft.com/office/drawing/2014/main" id="{2E234A57-8D5A-4BBE-9A9B-28EC72FFEC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3638" y="4267200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4" name="Oval 128">
            <a:extLst>
              <a:ext uri="{FF2B5EF4-FFF2-40B4-BE49-F238E27FC236}">
                <a16:creationId xmlns:a16="http://schemas.microsoft.com/office/drawing/2014/main" id="{C3C645E1-72F6-42D1-ACED-732D81D5F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150" y="2876550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P1</a:t>
            </a:r>
          </a:p>
        </p:txBody>
      </p:sp>
      <p:grpSp>
        <p:nvGrpSpPr>
          <p:cNvPr id="45" name="Group 134">
            <a:extLst>
              <a:ext uri="{FF2B5EF4-FFF2-40B4-BE49-F238E27FC236}">
                <a16:creationId xmlns:a16="http://schemas.microsoft.com/office/drawing/2014/main" id="{C99D5DBB-50A6-4AE7-9BCF-E44114AAD64E}"/>
              </a:ext>
            </a:extLst>
          </p:cNvPr>
          <p:cNvGrpSpPr>
            <a:grpSpLocks/>
          </p:cNvGrpSpPr>
          <p:nvPr/>
        </p:nvGrpSpPr>
        <p:grpSpPr bwMode="auto">
          <a:xfrm>
            <a:off x="3992563" y="3192463"/>
            <a:ext cx="887412" cy="228600"/>
            <a:chOff x="1383" y="2620"/>
            <a:chExt cx="260" cy="100"/>
          </a:xfrm>
        </p:grpSpPr>
        <p:sp>
          <p:nvSpPr>
            <p:cNvPr id="46" name="Rectangle 135">
              <a:extLst>
                <a:ext uri="{FF2B5EF4-FFF2-40B4-BE49-F238E27FC236}">
                  <a16:creationId xmlns:a16="http://schemas.microsoft.com/office/drawing/2014/main" id="{74BD4CC8-1E45-4182-9C90-4F70E938D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7" name="Rectangle 136">
              <a:extLst>
                <a:ext uri="{FF2B5EF4-FFF2-40B4-BE49-F238E27FC236}">
                  <a16:creationId xmlns:a16="http://schemas.microsoft.com/office/drawing/2014/main" id="{E64DF1F5-16EC-47C4-B1C5-AAB6AFF57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137">
              <a:extLst>
                <a:ext uri="{FF2B5EF4-FFF2-40B4-BE49-F238E27FC236}">
                  <a16:creationId xmlns:a16="http://schemas.microsoft.com/office/drawing/2014/main" id="{18201328-AFB5-4F84-8AEB-A26D8E627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Rectangle 138">
              <a:extLst>
                <a:ext uri="{FF2B5EF4-FFF2-40B4-BE49-F238E27FC236}">
                  <a16:creationId xmlns:a16="http://schemas.microsoft.com/office/drawing/2014/main" id="{BE4FCBEB-D11D-4542-8BA9-65015DEAB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0" name="Rectangle 23">
            <a:extLst>
              <a:ext uri="{FF2B5EF4-FFF2-40B4-BE49-F238E27FC236}">
                <a16:creationId xmlns:a16="http://schemas.microsoft.com/office/drawing/2014/main" id="{7F719EB3-CB8A-4583-ABDE-724952E78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2741613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1" name="Rectangle 24">
            <a:extLst>
              <a:ext uri="{FF2B5EF4-FFF2-40B4-BE49-F238E27FC236}">
                <a16:creationId xmlns:a16="http://schemas.microsoft.com/office/drawing/2014/main" id="{7C0C4B5C-5AFE-4B31-995B-C7F448D69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795588"/>
            <a:ext cx="1273175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2" name="Line 25">
            <a:extLst>
              <a:ext uri="{FF2B5EF4-FFF2-40B4-BE49-F238E27FC236}">
                <a16:creationId xmlns:a16="http://schemas.microsoft.com/office/drawing/2014/main" id="{6162AD04-996B-4958-B301-C6BB1064F3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3556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3" name="Text Box 26">
            <a:extLst>
              <a:ext uri="{FF2B5EF4-FFF2-40B4-BE49-F238E27FC236}">
                <a16:creationId xmlns:a16="http://schemas.microsoft.com/office/drawing/2014/main" id="{E5CDADD9-C8D8-40A1-B9D4-A77A2E4B3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35385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54" name="Line 27">
            <a:extLst>
              <a:ext uri="{FF2B5EF4-FFF2-40B4-BE49-F238E27FC236}">
                <a16:creationId xmlns:a16="http://schemas.microsoft.com/office/drawing/2014/main" id="{B95CF25C-AE5C-44CA-9E2D-A3ED41A32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3063" y="38766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5" name="Line 28">
            <a:extLst>
              <a:ext uri="{FF2B5EF4-FFF2-40B4-BE49-F238E27FC236}">
                <a16:creationId xmlns:a16="http://schemas.microsoft.com/office/drawing/2014/main" id="{FA641D2D-C130-49C5-967F-8423720139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8775" y="41862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6" name="Line 29">
            <a:extLst>
              <a:ext uri="{FF2B5EF4-FFF2-40B4-BE49-F238E27FC236}">
                <a16:creationId xmlns:a16="http://schemas.microsoft.com/office/drawing/2014/main" id="{9EC1A96E-D9F6-4850-97AB-7E2E16249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8775" y="447198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7" name="Text Box 26">
            <a:extLst>
              <a:ext uri="{FF2B5EF4-FFF2-40B4-BE49-F238E27FC236}">
                <a16:creationId xmlns:a16="http://schemas.microsoft.com/office/drawing/2014/main" id="{CAFDD715-4F55-4909-A73E-6FEC6FF5F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188" y="27860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58" name="Text Box 26">
            <a:extLst>
              <a:ext uri="{FF2B5EF4-FFF2-40B4-BE49-F238E27FC236}">
                <a16:creationId xmlns:a16="http://schemas.microsoft.com/office/drawing/2014/main" id="{D20FAD5F-8B30-4A48-957B-E5099C3B7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738" y="44434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59" name="Text Box 26">
            <a:extLst>
              <a:ext uri="{FF2B5EF4-FFF2-40B4-BE49-F238E27FC236}">
                <a16:creationId xmlns:a16="http://schemas.microsoft.com/office/drawing/2014/main" id="{2FF58AC5-747A-421C-B42B-11381DBF1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1788" y="41576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60" name="Text Box 26">
            <a:extLst>
              <a:ext uri="{FF2B5EF4-FFF2-40B4-BE49-F238E27FC236}">
                <a16:creationId xmlns:a16="http://schemas.microsoft.com/office/drawing/2014/main" id="{FAD3DF65-312F-4380-9AD8-B2174E36A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38623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61" name="Oval 153">
            <a:extLst>
              <a:ext uri="{FF2B5EF4-FFF2-40B4-BE49-F238E27FC236}">
                <a16:creationId xmlns:a16="http://schemas.microsoft.com/office/drawing/2014/main" id="{DE2C3CE4-8DF8-4DA5-BF4F-553DBE93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0" y="3094038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P4</a:t>
            </a:r>
          </a:p>
        </p:txBody>
      </p:sp>
      <p:sp>
        <p:nvSpPr>
          <p:cNvPr id="62" name="Freeform 154">
            <a:extLst>
              <a:ext uri="{FF2B5EF4-FFF2-40B4-BE49-F238E27FC236}">
                <a16:creationId xmlns:a16="http://schemas.microsoft.com/office/drawing/2014/main" id="{955CDD60-FE10-4DD3-BFC6-B40E873C9D3C}"/>
              </a:ext>
            </a:extLst>
          </p:cNvPr>
          <p:cNvSpPr>
            <a:spLocks/>
          </p:cNvSpPr>
          <p:nvPr/>
        </p:nvSpPr>
        <p:spPr bwMode="auto">
          <a:xfrm>
            <a:off x="8002588" y="2762250"/>
            <a:ext cx="504825" cy="2133600"/>
          </a:xfrm>
          <a:custGeom>
            <a:avLst/>
            <a:gdLst>
              <a:gd name="T0" fmla="*/ 2147483646 w 318"/>
              <a:gd name="T1" fmla="*/ 2147483646 h 1344"/>
              <a:gd name="T2" fmla="*/ 2147483646 w 318"/>
              <a:gd name="T3" fmla="*/ 0 h 1344"/>
              <a:gd name="T4" fmla="*/ 0 w 318"/>
              <a:gd name="T5" fmla="*/ 2147483646 h 1344"/>
              <a:gd name="T6" fmla="*/ 2147483646 w 318"/>
              <a:gd name="T7" fmla="*/ 2147483646 h 1344"/>
              <a:gd name="T8" fmla="*/ 2147483646 w 318"/>
              <a:gd name="T9" fmla="*/ 2147483646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8" h="1344">
                <a:moveTo>
                  <a:pt x="318" y="1344"/>
                </a:moveTo>
                <a:lnTo>
                  <a:pt x="12" y="0"/>
                </a:lnTo>
                <a:lnTo>
                  <a:pt x="0" y="1224"/>
                </a:lnTo>
                <a:lnTo>
                  <a:pt x="121" y="1344"/>
                </a:lnTo>
                <a:lnTo>
                  <a:pt x="318" y="1344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63" name="Group 156">
            <a:extLst>
              <a:ext uri="{FF2B5EF4-FFF2-40B4-BE49-F238E27FC236}">
                <a16:creationId xmlns:a16="http://schemas.microsoft.com/office/drawing/2014/main" id="{46F164FD-4235-42E4-BDDE-70F849686F83}"/>
              </a:ext>
            </a:extLst>
          </p:cNvPr>
          <p:cNvGrpSpPr>
            <a:grpSpLocks/>
          </p:cNvGrpSpPr>
          <p:nvPr/>
        </p:nvGrpSpPr>
        <p:grpSpPr bwMode="auto">
          <a:xfrm>
            <a:off x="7035800" y="3425825"/>
            <a:ext cx="620713" cy="204788"/>
            <a:chOff x="1287" y="2524"/>
            <a:chExt cx="260" cy="100"/>
          </a:xfrm>
        </p:grpSpPr>
        <p:sp>
          <p:nvSpPr>
            <p:cNvPr id="64" name="Rectangle 157">
              <a:extLst>
                <a:ext uri="{FF2B5EF4-FFF2-40B4-BE49-F238E27FC236}">
                  <a16:creationId xmlns:a16="http://schemas.microsoft.com/office/drawing/2014/main" id="{B0548862-E484-4AEE-A7A5-6139DD04A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Rectangle 158">
              <a:extLst>
                <a:ext uri="{FF2B5EF4-FFF2-40B4-BE49-F238E27FC236}">
                  <a16:creationId xmlns:a16="http://schemas.microsoft.com/office/drawing/2014/main" id="{24CC449B-CAD0-4828-872B-B5F00ADA4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" name="Rectangle 159">
              <a:extLst>
                <a:ext uri="{FF2B5EF4-FFF2-40B4-BE49-F238E27FC236}">
                  <a16:creationId xmlns:a16="http://schemas.microsoft.com/office/drawing/2014/main" id="{AA9C88E0-8476-444B-AC6F-53CC84E68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Rectangle 160">
              <a:extLst>
                <a:ext uri="{FF2B5EF4-FFF2-40B4-BE49-F238E27FC236}">
                  <a16:creationId xmlns:a16="http://schemas.microsoft.com/office/drawing/2014/main" id="{281630E4-160E-4D63-B5DA-15916F2BA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8" name="Rectangle 173">
            <a:extLst>
              <a:ext uri="{FF2B5EF4-FFF2-40B4-BE49-F238E27FC236}">
                <a16:creationId xmlns:a16="http://schemas.microsoft.com/office/drawing/2014/main" id="{C63DDC42-EF5F-4267-B101-56DF512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1752504"/>
            <a:ext cx="3529965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5888" indent="-115888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sz="1800" b="1" dirty="0" err="1">
                <a:latin typeface="Courier New" panose="02070309020205020404" pitchFamily="49" charset="0"/>
              </a:rPr>
              <a:t>DatagramSocket</a:t>
            </a:r>
            <a:r>
              <a:rPr lang="en-US" altLang="en-US" sz="1800" b="1" dirty="0">
                <a:latin typeface="Courier New" panose="02070309020205020404" pitchFamily="49" charset="0"/>
              </a:rPr>
              <a:t> mySocket1 = new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DatagramSocket</a:t>
            </a:r>
            <a:r>
              <a:rPr lang="en-US" altLang="en-US" sz="1800" b="1" dirty="0">
                <a:latin typeface="Courier New" panose="02070309020205020404" pitchFamily="49" charset="0"/>
              </a:rPr>
              <a:t> (</a:t>
            </a:r>
            <a:r>
              <a:rPr lang="en-US" altLang="en-US" sz="1800" b="1" dirty="0">
                <a:solidFill>
                  <a:srgbClr val="CC0000"/>
                </a:solidFill>
                <a:latin typeface="Courier New" panose="02070309020205020404" pitchFamily="49" charset="0"/>
              </a:rPr>
              <a:t>5775</a:t>
            </a:r>
            <a:r>
              <a:rPr lang="en-US" altLang="en-US" sz="1800" b="1" dirty="0">
                <a:latin typeface="Courier New" panose="02070309020205020404" pitchFamily="49" charset="0"/>
              </a:rPr>
              <a:t>);</a:t>
            </a:r>
          </a:p>
          <a:p>
            <a: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en-US" sz="1800" dirty="0">
              <a:latin typeface="Courier New" panose="02070309020205020404" pitchFamily="49" charset="0"/>
            </a:endParaRPr>
          </a:p>
        </p:txBody>
      </p:sp>
      <p:sp>
        <p:nvSpPr>
          <p:cNvPr id="69" name="Rectangle 174">
            <a:extLst>
              <a:ext uri="{FF2B5EF4-FFF2-40B4-BE49-F238E27FC236}">
                <a16:creationId xmlns:a16="http://schemas.microsoft.com/office/drawing/2014/main" id="{037A3FF0-BE21-40E7-B2C1-D007F2595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0" y="1858347"/>
            <a:ext cx="3795713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5888" indent="-115888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sz="1800" b="1" dirty="0" err="1">
                <a:latin typeface="Courier New" panose="02070309020205020404" pitchFamily="49" charset="0"/>
              </a:rPr>
              <a:t>DatagramSocket</a:t>
            </a:r>
            <a:r>
              <a:rPr lang="en-US" altLang="en-US" sz="1800" b="1" dirty="0">
                <a:latin typeface="Courier New" panose="02070309020205020404" pitchFamily="49" charset="0"/>
              </a:rPr>
              <a:t> mySocket2 = new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DatagramSocket</a:t>
            </a:r>
            <a:endParaRPr lang="en-US" altLang="en-US" sz="1800" b="1" dirty="0">
              <a:latin typeface="Courier New" panose="02070309020205020404" pitchFamily="49" charset="0"/>
            </a:endParaRPr>
          </a:p>
          <a:p>
            <a: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 (</a:t>
            </a:r>
            <a:r>
              <a:rPr lang="en-US" altLang="en-US" sz="1800" b="1" dirty="0">
                <a:solidFill>
                  <a:srgbClr val="CC0000"/>
                </a:solidFill>
                <a:latin typeface="Courier New" panose="02070309020205020404" pitchFamily="49" charset="0"/>
              </a:rPr>
              <a:t>9157</a:t>
            </a:r>
            <a:r>
              <a:rPr lang="en-US" altLang="en-US" sz="1800" b="1" dirty="0">
                <a:latin typeface="Courier New" panose="02070309020205020404" pitchFamily="49" charset="0"/>
              </a:rPr>
              <a:t>);</a:t>
            </a:r>
          </a:p>
          <a:p>
            <a: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en-US" sz="2000" dirty="0">
              <a:latin typeface="Courier New" panose="02070309020205020404" pitchFamily="49" charset="0"/>
            </a:endParaRPr>
          </a:p>
        </p:txBody>
      </p:sp>
      <p:sp>
        <p:nvSpPr>
          <p:cNvPr id="70" name="Line 177">
            <a:extLst>
              <a:ext uri="{FF2B5EF4-FFF2-40B4-BE49-F238E27FC236}">
                <a16:creationId xmlns:a16="http://schemas.microsoft.com/office/drawing/2014/main" id="{10D6DE56-7A23-43F8-8326-D905C3E0F1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2875" y="3506788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1" name="Line 178">
            <a:extLst>
              <a:ext uri="{FF2B5EF4-FFF2-40B4-BE49-F238E27FC236}">
                <a16:creationId xmlns:a16="http://schemas.microsoft.com/office/drawing/2014/main" id="{EC3F7764-B1D5-445B-B04C-443E5812B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265488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2" name="Line 180">
            <a:extLst>
              <a:ext uri="{FF2B5EF4-FFF2-40B4-BE49-F238E27FC236}">
                <a16:creationId xmlns:a16="http://schemas.microsoft.com/office/drawing/2014/main" id="{2F55401F-8318-4F56-85FD-DF8049552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2875" y="5665788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3" name="Line 181">
            <a:extLst>
              <a:ext uri="{FF2B5EF4-FFF2-40B4-BE49-F238E27FC236}">
                <a16:creationId xmlns:a16="http://schemas.microsoft.com/office/drawing/2014/main" id="{D24E009A-9A15-415D-B668-2E9F46972E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9575" y="3278188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4" name="Line 182">
            <a:extLst>
              <a:ext uri="{FF2B5EF4-FFF2-40B4-BE49-F238E27FC236}">
                <a16:creationId xmlns:a16="http://schemas.microsoft.com/office/drawing/2014/main" id="{25140DB2-B393-4FA7-B21A-0796A7D99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0825" y="5507038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5" name="Line 183">
            <a:extLst>
              <a:ext uri="{FF2B5EF4-FFF2-40B4-BE49-F238E27FC236}">
                <a16:creationId xmlns:a16="http://schemas.microsoft.com/office/drawing/2014/main" id="{CB2F2201-36E4-40BD-AE63-88CF7608C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4475" y="3494088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6" name="Line 184">
            <a:extLst>
              <a:ext uri="{FF2B5EF4-FFF2-40B4-BE49-F238E27FC236}">
                <a16:creationId xmlns:a16="http://schemas.microsoft.com/office/drawing/2014/main" id="{8446B3A1-4AA0-4DFD-868A-9EEFB444F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3150" y="3544888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7" name="Line 185">
            <a:extLst>
              <a:ext uri="{FF2B5EF4-FFF2-40B4-BE49-F238E27FC236}">
                <a16:creationId xmlns:a16="http://schemas.microsoft.com/office/drawing/2014/main" id="{051B18A4-A33A-444A-ABE4-19CDC45434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5675" y="3513138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8" name="Line 186">
            <a:extLst>
              <a:ext uri="{FF2B5EF4-FFF2-40B4-BE49-F238E27FC236}">
                <a16:creationId xmlns:a16="http://schemas.microsoft.com/office/drawing/2014/main" id="{D450E063-A39F-4090-A9A4-7D4454198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6275" y="3284538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9" name="Line 187">
            <a:extLst>
              <a:ext uri="{FF2B5EF4-FFF2-40B4-BE49-F238E27FC236}">
                <a16:creationId xmlns:a16="http://schemas.microsoft.com/office/drawing/2014/main" id="{A478DF40-89D5-4586-9A4E-0E4DF8C4C5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9625" y="3297238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80" name="Line 188">
            <a:extLst>
              <a:ext uri="{FF2B5EF4-FFF2-40B4-BE49-F238E27FC236}">
                <a16:creationId xmlns:a16="http://schemas.microsoft.com/office/drawing/2014/main" id="{63336DD2-23BC-4B42-960F-2A5BAA08CB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8500" y="5684838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81" name="Line 189">
            <a:extLst>
              <a:ext uri="{FF2B5EF4-FFF2-40B4-BE49-F238E27FC236}">
                <a16:creationId xmlns:a16="http://schemas.microsoft.com/office/drawing/2014/main" id="{8DEC89FE-4406-4CC4-B82D-9A15884A22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4225" y="5516563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grpSp>
        <p:nvGrpSpPr>
          <p:cNvPr id="82" name="Group 196">
            <a:extLst>
              <a:ext uri="{FF2B5EF4-FFF2-40B4-BE49-F238E27FC236}">
                <a16:creationId xmlns:a16="http://schemas.microsoft.com/office/drawing/2014/main" id="{932A306D-195A-40B8-9327-E5878E3A5ECE}"/>
              </a:ext>
            </a:extLst>
          </p:cNvPr>
          <p:cNvGrpSpPr>
            <a:grpSpLocks/>
          </p:cNvGrpSpPr>
          <p:nvPr/>
        </p:nvGrpSpPr>
        <p:grpSpPr bwMode="auto">
          <a:xfrm>
            <a:off x="1130300" y="5765800"/>
            <a:ext cx="1644650" cy="652463"/>
            <a:chOff x="1318" y="3697"/>
            <a:chExt cx="1036" cy="411"/>
          </a:xfrm>
        </p:grpSpPr>
        <p:sp>
          <p:nvSpPr>
            <p:cNvPr id="83" name="Rectangle 193">
              <a:extLst>
                <a:ext uri="{FF2B5EF4-FFF2-40B4-BE49-F238E27FC236}">
                  <a16:creationId xmlns:a16="http://schemas.microsoft.com/office/drawing/2014/main" id="{21904073-C80E-4DA0-A7D6-5C5CC29B3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4" name="Line 194">
              <a:extLst>
                <a:ext uri="{FF2B5EF4-FFF2-40B4-BE49-F238E27FC236}">
                  <a16:creationId xmlns:a16="http://schemas.microsoft.com/office/drawing/2014/main" id="{E6D8E354-FD7C-4F93-99DF-11BF81ED8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85" name="Text Box 195">
              <a:extLst>
                <a:ext uri="{FF2B5EF4-FFF2-40B4-BE49-F238E27FC236}">
                  <a16:creationId xmlns:a16="http://schemas.microsoft.com/office/drawing/2014/main" id="{1E450E7C-171C-43D6-980D-EE662FA53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8" y="3822"/>
              <a:ext cx="994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port: 9157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port: 6428</a:t>
              </a:r>
            </a:p>
          </p:txBody>
        </p:sp>
      </p:grpSp>
      <p:grpSp>
        <p:nvGrpSpPr>
          <p:cNvPr id="86" name="Group 201">
            <a:extLst>
              <a:ext uri="{FF2B5EF4-FFF2-40B4-BE49-F238E27FC236}">
                <a16:creationId xmlns:a16="http://schemas.microsoft.com/office/drawing/2014/main" id="{193ED103-B635-4639-9033-57DB6E975D29}"/>
              </a:ext>
            </a:extLst>
          </p:cNvPr>
          <p:cNvGrpSpPr>
            <a:grpSpLocks/>
          </p:cNvGrpSpPr>
          <p:nvPr/>
        </p:nvGrpSpPr>
        <p:grpSpPr bwMode="auto">
          <a:xfrm>
            <a:off x="2428875" y="4889500"/>
            <a:ext cx="1692275" cy="652463"/>
            <a:chOff x="2741" y="3750"/>
            <a:chExt cx="1066" cy="411"/>
          </a:xfrm>
        </p:grpSpPr>
        <p:sp>
          <p:nvSpPr>
            <p:cNvPr id="87" name="Rectangle 198">
              <a:extLst>
                <a:ext uri="{FF2B5EF4-FFF2-40B4-BE49-F238E27FC236}">
                  <a16:creationId xmlns:a16="http://schemas.microsoft.com/office/drawing/2014/main" id="{29EC2F00-D268-4960-A975-594A84BA9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8" name="Line 199">
              <a:extLst>
                <a:ext uri="{FF2B5EF4-FFF2-40B4-BE49-F238E27FC236}">
                  <a16:creationId xmlns:a16="http://schemas.microsoft.com/office/drawing/2014/main" id="{6E00F196-6CA8-4FD9-AE39-7EF56BB188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89" name="Text Box 200">
              <a:extLst>
                <a:ext uri="{FF2B5EF4-FFF2-40B4-BE49-F238E27FC236}">
                  <a16:creationId xmlns:a16="http://schemas.microsoft.com/office/drawing/2014/main" id="{5F8D3A73-14E0-44FC-829A-C4AF5A0D2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994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port: 6428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port: 9157</a:t>
              </a:r>
            </a:p>
          </p:txBody>
        </p:sp>
      </p:grpSp>
      <p:grpSp>
        <p:nvGrpSpPr>
          <p:cNvPr id="90" name="Group 202">
            <a:extLst>
              <a:ext uri="{FF2B5EF4-FFF2-40B4-BE49-F238E27FC236}">
                <a16:creationId xmlns:a16="http://schemas.microsoft.com/office/drawing/2014/main" id="{15003FA3-271D-400A-8A0E-93C95C6B3A3A}"/>
              </a:ext>
            </a:extLst>
          </p:cNvPr>
          <p:cNvGrpSpPr>
            <a:grpSpLocks/>
          </p:cNvGrpSpPr>
          <p:nvPr/>
        </p:nvGrpSpPr>
        <p:grpSpPr bwMode="auto">
          <a:xfrm>
            <a:off x="5453063" y="4889500"/>
            <a:ext cx="1341437" cy="652463"/>
            <a:chOff x="1509" y="3697"/>
            <a:chExt cx="845" cy="411"/>
          </a:xfrm>
        </p:grpSpPr>
        <p:sp>
          <p:nvSpPr>
            <p:cNvPr id="91" name="Rectangle 203">
              <a:extLst>
                <a:ext uri="{FF2B5EF4-FFF2-40B4-BE49-F238E27FC236}">
                  <a16:creationId xmlns:a16="http://schemas.microsoft.com/office/drawing/2014/main" id="{601769B3-F685-4DB6-9C0E-822E78042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" name="Line 204">
              <a:extLst>
                <a:ext uri="{FF2B5EF4-FFF2-40B4-BE49-F238E27FC236}">
                  <a16:creationId xmlns:a16="http://schemas.microsoft.com/office/drawing/2014/main" id="{4286A5EF-14AB-4D45-BA78-8B3763A692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93" name="Text Box 205">
              <a:extLst>
                <a:ext uri="{FF2B5EF4-FFF2-40B4-BE49-F238E27FC236}">
                  <a16:creationId xmlns:a16="http://schemas.microsoft.com/office/drawing/2014/main" id="{608226AB-1BCB-4DAE-97D9-7538A86880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9" y="3822"/>
              <a:ext cx="803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port: ?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port: ?</a:t>
              </a:r>
            </a:p>
          </p:txBody>
        </p:sp>
      </p:grpSp>
      <p:grpSp>
        <p:nvGrpSpPr>
          <p:cNvPr id="94" name="Group 206">
            <a:extLst>
              <a:ext uri="{FF2B5EF4-FFF2-40B4-BE49-F238E27FC236}">
                <a16:creationId xmlns:a16="http://schemas.microsoft.com/office/drawing/2014/main" id="{3FC35315-0846-4FC8-94E1-D9C4B892B608}"/>
              </a:ext>
            </a:extLst>
          </p:cNvPr>
          <p:cNvGrpSpPr>
            <a:grpSpLocks/>
          </p:cNvGrpSpPr>
          <p:nvPr/>
        </p:nvGrpSpPr>
        <p:grpSpPr bwMode="auto">
          <a:xfrm>
            <a:off x="4694238" y="5743575"/>
            <a:ext cx="1389062" cy="652463"/>
            <a:chOff x="2741" y="3750"/>
            <a:chExt cx="875" cy="411"/>
          </a:xfrm>
        </p:grpSpPr>
        <p:sp>
          <p:nvSpPr>
            <p:cNvPr id="95" name="Rectangle 207">
              <a:extLst>
                <a:ext uri="{FF2B5EF4-FFF2-40B4-BE49-F238E27FC236}">
                  <a16:creationId xmlns:a16="http://schemas.microsoft.com/office/drawing/2014/main" id="{5C905AAB-049D-41B6-90E2-CAB6355B5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6" name="Line 208">
              <a:extLst>
                <a:ext uri="{FF2B5EF4-FFF2-40B4-BE49-F238E27FC236}">
                  <a16:creationId xmlns:a16="http://schemas.microsoft.com/office/drawing/2014/main" id="{1C07CFFC-D9F9-4859-B654-93E7D180B5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97" name="Text Box 209">
              <a:extLst>
                <a:ext uri="{FF2B5EF4-FFF2-40B4-BE49-F238E27FC236}">
                  <a16:creationId xmlns:a16="http://schemas.microsoft.com/office/drawing/2014/main" id="{A9462115-2596-4CA1-B550-9B0890048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803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port: ?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port: ?</a:t>
              </a:r>
            </a:p>
          </p:txBody>
        </p:sp>
      </p:grpSp>
      <p:grpSp>
        <p:nvGrpSpPr>
          <p:cNvPr id="98" name="Group 214">
            <a:extLst>
              <a:ext uri="{FF2B5EF4-FFF2-40B4-BE49-F238E27FC236}">
                <a16:creationId xmlns:a16="http://schemas.microsoft.com/office/drawing/2014/main" id="{4230343B-6B21-49FD-B37D-80F71CBAA4E3}"/>
              </a:ext>
            </a:extLst>
          </p:cNvPr>
          <p:cNvGrpSpPr>
            <a:grpSpLocks/>
          </p:cNvGrpSpPr>
          <p:nvPr/>
        </p:nvGrpSpPr>
        <p:grpSpPr bwMode="auto">
          <a:xfrm>
            <a:off x="0" y="4381500"/>
            <a:ext cx="711200" cy="669925"/>
            <a:chOff x="-44" y="1473"/>
            <a:chExt cx="981" cy="1105"/>
          </a:xfrm>
        </p:grpSpPr>
        <p:pic>
          <p:nvPicPr>
            <p:cNvPr id="99" name="Picture 215" descr="desktop_computer_stylized_medium">
              <a:extLst>
                <a:ext uri="{FF2B5EF4-FFF2-40B4-BE49-F238E27FC236}">
                  <a16:creationId xmlns:a16="http://schemas.microsoft.com/office/drawing/2014/main" id="{5D0C3821-1997-49AB-9018-B5E4A1FD6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Freeform 216">
              <a:extLst>
                <a:ext uri="{FF2B5EF4-FFF2-40B4-BE49-F238E27FC236}">
                  <a16:creationId xmlns:a16="http://schemas.microsoft.com/office/drawing/2014/main" id="{625C74EB-F7A6-46C3-AA9E-EC057F7959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101" name="Group 217">
            <a:extLst>
              <a:ext uri="{FF2B5EF4-FFF2-40B4-BE49-F238E27FC236}">
                <a16:creationId xmlns:a16="http://schemas.microsoft.com/office/drawing/2014/main" id="{E3A412A5-4AAA-444D-944E-3E50B46E727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69288" y="4505325"/>
            <a:ext cx="711200" cy="669925"/>
            <a:chOff x="-44" y="1473"/>
            <a:chExt cx="981" cy="1105"/>
          </a:xfrm>
        </p:grpSpPr>
        <p:pic>
          <p:nvPicPr>
            <p:cNvPr id="102" name="Picture 218" descr="desktop_computer_stylized_medium">
              <a:extLst>
                <a:ext uri="{FF2B5EF4-FFF2-40B4-BE49-F238E27FC236}">
                  <a16:creationId xmlns:a16="http://schemas.microsoft.com/office/drawing/2014/main" id="{81BDB093-6A59-4184-9573-8575964A2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Freeform 219">
              <a:extLst>
                <a:ext uri="{FF2B5EF4-FFF2-40B4-BE49-F238E27FC236}">
                  <a16:creationId xmlns:a16="http://schemas.microsoft.com/office/drawing/2014/main" id="{E4ED189E-01C2-41E1-8896-CE38E4A21B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104" name="Group 220">
            <a:extLst>
              <a:ext uri="{FF2B5EF4-FFF2-40B4-BE49-F238E27FC236}">
                <a16:creationId xmlns:a16="http://schemas.microsoft.com/office/drawing/2014/main" id="{EB5DBFB6-6156-4223-86D4-43EDB0DF2E4C}"/>
              </a:ext>
            </a:extLst>
          </p:cNvPr>
          <p:cNvGrpSpPr>
            <a:grpSpLocks/>
          </p:cNvGrpSpPr>
          <p:nvPr/>
        </p:nvGrpSpPr>
        <p:grpSpPr bwMode="auto">
          <a:xfrm>
            <a:off x="3092450" y="3903663"/>
            <a:ext cx="358775" cy="704850"/>
            <a:chOff x="4140" y="429"/>
            <a:chExt cx="1425" cy="2396"/>
          </a:xfrm>
        </p:grpSpPr>
        <p:sp>
          <p:nvSpPr>
            <p:cNvPr id="105" name="Freeform 221">
              <a:extLst>
                <a:ext uri="{FF2B5EF4-FFF2-40B4-BE49-F238E27FC236}">
                  <a16:creationId xmlns:a16="http://schemas.microsoft.com/office/drawing/2014/main" id="{D2EE23A6-1574-45FA-92EB-0957DD5FC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Rectangle 222">
              <a:extLst>
                <a:ext uri="{FF2B5EF4-FFF2-40B4-BE49-F238E27FC236}">
                  <a16:creationId xmlns:a16="http://schemas.microsoft.com/office/drawing/2014/main" id="{B0981518-2F3E-4969-97B1-C317724E4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" name="Freeform 223">
              <a:extLst>
                <a:ext uri="{FF2B5EF4-FFF2-40B4-BE49-F238E27FC236}">
                  <a16:creationId xmlns:a16="http://schemas.microsoft.com/office/drawing/2014/main" id="{A970B5E5-F9B9-4B9E-891D-0924EDCD6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224">
              <a:extLst>
                <a:ext uri="{FF2B5EF4-FFF2-40B4-BE49-F238E27FC236}">
                  <a16:creationId xmlns:a16="http://schemas.microsoft.com/office/drawing/2014/main" id="{0DEB7506-DFCA-41FE-AAC3-E46F866A5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Rectangle 225">
              <a:extLst>
                <a:ext uri="{FF2B5EF4-FFF2-40B4-BE49-F238E27FC236}">
                  <a16:creationId xmlns:a16="http://schemas.microsoft.com/office/drawing/2014/main" id="{11CBD384-805B-40D9-B64C-8B532E94A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0" name="Group 226">
              <a:extLst>
                <a:ext uri="{FF2B5EF4-FFF2-40B4-BE49-F238E27FC236}">
                  <a16:creationId xmlns:a16="http://schemas.microsoft.com/office/drawing/2014/main" id="{4D91CEC0-2749-44D4-8078-221616FC22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5" name="AutoShape 227">
                <a:extLst>
                  <a:ext uri="{FF2B5EF4-FFF2-40B4-BE49-F238E27FC236}">
                    <a16:creationId xmlns:a16="http://schemas.microsoft.com/office/drawing/2014/main" id="{18DA6C2B-8BC6-40CC-973A-DDC6FE4A0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6" name="AutoShape 228">
                <a:extLst>
                  <a:ext uri="{FF2B5EF4-FFF2-40B4-BE49-F238E27FC236}">
                    <a16:creationId xmlns:a16="http://schemas.microsoft.com/office/drawing/2014/main" id="{5DA9C490-A604-439C-8C93-7155ACA9C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1" name="Rectangle 229">
              <a:extLst>
                <a:ext uri="{FF2B5EF4-FFF2-40B4-BE49-F238E27FC236}">
                  <a16:creationId xmlns:a16="http://schemas.microsoft.com/office/drawing/2014/main" id="{D91D6836-546E-422C-B381-D17748A07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2" name="Group 230">
              <a:extLst>
                <a:ext uri="{FF2B5EF4-FFF2-40B4-BE49-F238E27FC236}">
                  <a16:creationId xmlns:a16="http://schemas.microsoft.com/office/drawing/2014/main" id="{5AB33B5F-A390-4C49-859A-3F02B9CEAD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3" name="AutoShape 231">
                <a:extLst>
                  <a:ext uri="{FF2B5EF4-FFF2-40B4-BE49-F238E27FC236}">
                    <a16:creationId xmlns:a16="http://schemas.microsoft.com/office/drawing/2014/main" id="{01D443CD-EE83-4145-9806-24AF0CBA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4" name="AutoShape 232">
                <a:extLst>
                  <a:ext uri="{FF2B5EF4-FFF2-40B4-BE49-F238E27FC236}">
                    <a16:creationId xmlns:a16="http://schemas.microsoft.com/office/drawing/2014/main" id="{105EA169-3AC0-4922-A5A3-B410C4A85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" name="Rectangle 233">
              <a:extLst>
                <a:ext uri="{FF2B5EF4-FFF2-40B4-BE49-F238E27FC236}">
                  <a16:creationId xmlns:a16="http://schemas.microsoft.com/office/drawing/2014/main" id="{30947202-4F59-4D3B-A34B-90D62BF30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" name="Rectangle 234">
              <a:extLst>
                <a:ext uri="{FF2B5EF4-FFF2-40B4-BE49-F238E27FC236}">
                  <a16:creationId xmlns:a16="http://schemas.microsoft.com/office/drawing/2014/main" id="{2A43903F-99E7-48BC-B5DF-BEF4CFA7A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" name="Group 235">
              <a:extLst>
                <a:ext uri="{FF2B5EF4-FFF2-40B4-BE49-F238E27FC236}">
                  <a16:creationId xmlns:a16="http://schemas.microsoft.com/office/drawing/2014/main" id="{2E1AEFC6-4EE2-4235-AED8-E0171C0E6B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1" name="AutoShape 236">
                <a:extLst>
                  <a:ext uri="{FF2B5EF4-FFF2-40B4-BE49-F238E27FC236}">
                    <a16:creationId xmlns:a16="http://schemas.microsoft.com/office/drawing/2014/main" id="{7BEFF770-1055-4B5A-81A0-A3711BFCC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2" name="AutoShape 237">
                <a:extLst>
                  <a:ext uri="{FF2B5EF4-FFF2-40B4-BE49-F238E27FC236}">
                    <a16:creationId xmlns:a16="http://schemas.microsoft.com/office/drawing/2014/main" id="{E9CBF5C0-D6CA-44EE-B68B-8FEED6D78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6" name="Freeform 238">
              <a:extLst>
                <a:ext uri="{FF2B5EF4-FFF2-40B4-BE49-F238E27FC236}">
                  <a16:creationId xmlns:a16="http://schemas.microsoft.com/office/drawing/2014/main" id="{C7852307-C3E4-4C30-BE90-17C1A4FC4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17" name="Group 239">
              <a:extLst>
                <a:ext uri="{FF2B5EF4-FFF2-40B4-BE49-F238E27FC236}">
                  <a16:creationId xmlns:a16="http://schemas.microsoft.com/office/drawing/2014/main" id="{7BD8441D-3CAC-4CD0-8E32-138ECF947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9" name="AutoShape 240">
                <a:extLst>
                  <a:ext uri="{FF2B5EF4-FFF2-40B4-BE49-F238E27FC236}">
                    <a16:creationId xmlns:a16="http://schemas.microsoft.com/office/drawing/2014/main" id="{42597726-AC56-4333-83BB-B115B5922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" name="AutoShape 241">
                <a:extLst>
                  <a:ext uri="{FF2B5EF4-FFF2-40B4-BE49-F238E27FC236}">
                    <a16:creationId xmlns:a16="http://schemas.microsoft.com/office/drawing/2014/main" id="{58A1B373-146E-406D-BBEF-92133DDD6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algn="ctr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8" name="Rectangle 242">
              <a:extLst>
                <a:ext uri="{FF2B5EF4-FFF2-40B4-BE49-F238E27FC236}">
                  <a16:creationId xmlns:a16="http://schemas.microsoft.com/office/drawing/2014/main" id="{5A836CC0-0DBD-4802-BF63-CAA322EB5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9" name="Freeform 243">
              <a:extLst>
                <a:ext uri="{FF2B5EF4-FFF2-40B4-BE49-F238E27FC236}">
                  <a16:creationId xmlns:a16="http://schemas.microsoft.com/office/drawing/2014/main" id="{29E25F6B-1F83-4388-9293-5883E331B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0" name="Freeform 244">
              <a:extLst>
                <a:ext uri="{FF2B5EF4-FFF2-40B4-BE49-F238E27FC236}">
                  <a16:creationId xmlns:a16="http://schemas.microsoft.com/office/drawing/2014/main" id="{0ABBA637-642F-4DD6-9C80-26E9FEB09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40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1" name="Oval 245">
              <a:extLst>
                <a:ext uri="{FF2B5EF4-FFF2-40B4-BE49-F238E27FC236}">
                  <a16:creationId xmlns:a16="http://schemas.microsoft.com/office/drawing/2014/main" id="{AAFCCB29-5BAD-4FED-AD3E-E61D76C9D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2" name="Freeform 246">
              <a:extLst>
                <a:ext uri="{FF2B5EF4-FFF2-40B4-BE49-F238E27FC236}">
                  <a16:creationId xmlns:a16="http://schemas.microsoft.com/office/drawing/2014/main" id="{F7AD5889-9FE2-4BFA-AB4F-A86424E08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3" name="AutoShape 247">
              <a:extLst>
                <a:ext uri="{FF2B5EF4-FFF2-40B4-BE49-F238E27FC236}">
                  <a16:creationId xmlns:a16="http://schemas.microsoft.com/office/drawing/2014/main" id="{D70F279F-963B-46B6-B978-B88CC918A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" name="AutoShape 248">
              <a:extLst>
                <a:ext uri="{FF2B5EF4-FFF2-40B4-BE49-F238E27FC236}">
                  <a16:creationId xmlns:a16="http://schemas.microsoft.com/office/drawing/2014/main" id="{4173A522-E81C-4F48-ABC2-0AFB11A2A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5" name="Oval 249">
              <a:extLst>
                <a:ext uri="{FF2B5EF4-FFF2-40B4-BE49-F238E27FC236}">
                  <a16:creationId xmlns:a16="http://schemas.microsoft.com/office/drawing/2014/main" id="{A447580E-091C-4F13-8C2C-1516BCAB8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" name="Oval 250">
              <a:extLst>
                <a:ext uri="{FF2B5EF4-FFF2-40B4-BE49-F238E27FC236}">
                  <a16:creationId xmlns:a16="http://schemas.microsoft.com/office/drawing/2014/main" id="{1906274B-7014-4EE2-8DAB-39C3DB708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Oval 251">
              <a:extLst>
                <a:ext uri="{FF2B5EF4-FFF2-40B4-BE49-F238E27FC236}">
                  <a16:creationId xmlns:a16="http://schemas.microsoft.com/office/drawing/2014/main" id="{619AEDA2-AAEA-4D2F-9B93-EC771D5F1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8" name="Rectangle 252">
              <a:extLst>
                <a:ext uri="{FF2B5EF4-FFF2-40B4-BE49-F238E27FC236}">
                  <a16:creationId xmlns:a16="http://schemas.microsoft.com/office/drawing/2014/main" id="{381D7504-55C9-43B8-BEDE-528DA37FF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665B168-5690-4D6C-993C-DB9AF7977DD9}"/>
              </a:ext>
            </a:extLst>
          </p:cNvPr>
          <p:cNvSpPr/>
          <p:nvPr/>
        </p:nvSpPr>
        <p:spPr>
          <a:xfrm>
            <a:off x="393111" y="235371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407004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21</a:t>
            </a:fld>
            <a:endParaRPr lang="en-IN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73C9B-CE2F-4165-BAC3-A91946D3F149}"/>
              </a:ext>
            </a:extLst>
          </p:cNvPr>
          <p:cNvSpPr txBox="1">
            <a:spLocks noChangeArrowheads="1"/>
          </p:cNvSpPr>
          <p:nvPr/>
        </p:nvSpPr>
        <p:spPr>
          <a:xfrm>
            <a:off x="254389" y="1600200"/>
            <a:ext cx="45932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TCP socket identified by 4-tuple: </a:t>
            </a:r>
          </a:p>
          <a:p>
            <a:pPr lvl="1">
              <a:buFont typeface="Arial"/>
              <a:buChar char="•"/>
              <a:defRPr/>
            </a:pPr>
            <a:r>
              <a:rPr lang="en-US" dirty="0">
                <a:ea typeface="ＭＳ Ｐゴシック" charset="0"/>
              </a:rPr>
              <a:t>source IP address</a:t>
            </a:r>
          </a:p>
          <a:p>
            <a:pPr lvl="1">
              <a:buFont typeface="Arial"/>
              <a:buChar char="•"/>
              <a:defRPr/>
            </a:pPr>
            <a:r>
              <a:rPr lang="en-US" dirty="0">
                <a:ea typeface="ＭＳ Ｐゴシック" charset="0"/>
              </a:rPr>
              <a:t>source port number</a:t>
            </a:r>
          </a:p>
          <a:p>
            <a:pPr lvl="1">
              <a:buFont typeface="Arial"/>
              <a:buChar char="•"/>
              <a:defRPr/>
            </a:pPr>
            <a:r>
              <a:rPr lang="en-US" dirty="0" err="1">
                <a:ea typeface="ＭＳ Ｐゴシック" charset="0"/>
              </a:rPr>
              <a:t>dest</a:t>
            </a:r>
            <a:r>
              <a:rPr lang="en-US" dirty="0">
                <a:ea typeface="ＭＳ Ｐゴシック" charset="0"/>
              </a:rPr>
              <a:t> IP address</a:t>
            </a:r>
          </a:p>
          <a:p>
            <a:pPr lvl="1">
              <a:buFont typeface="Arial"/>
              <a:buChar char="•"/>
              <a:defRPr/>
            </a:pPr>
            <a:r>
              <a:rPr lang="en-US" dirty="0" err="1">
                <a:ea typeface="ＭＳ Ｐゴシック" charset="0"/>
              </a:rPr>
              <a:t>dest</a:t>
            </a:r>
            <a:r>
              <a:rPr lang="en-US" dirty="0">
                <a:ea typeface="ＭＳ Ｐゴシック" charset="0"/>
              </a:rPr>
              <a:t> port number</a:t>
            </a:r>
          </a:p>
          <a:p>
            <a:pPr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demux: receiver uses 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</a:rPr>
              <a:t>all four values (4-tuple) </a:t>
            </a:r>
            <a:r>
              <a:rPr lang="en-US" sz="2400" dirty="0">
                <a:ea typeface="ＭＳ Ｐゴシック" charset="0"/>
              </a:rPr>
              <a:t>to direct segment to appropriate socket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5F10602-D52C-4D9B-9461-5B8F8C0F8EDD}"/>
              </a:ext>
            </a:extLst>
          </p:cNvPr>
          <p:cNvSpPr txBox="1">
            <a:spLocks noChangeArrowheads="1"/>
          </p:cNvSpPr>
          <p:nvPr/>
        </p:nvSpPr>
        <p:spPr>
          <a:xfrm>
            <a:off x="4921057" y="1582615"/>
            <a:ext cx="4593297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server host may support many simultaneous TCP sockets:</a:t>
            </a:r>
          </a:p>
          <a:p>
            <a:pPr lvl="1">
              <a:buFont typeface="Arial"/>
              <a:buChar char="•"/>
              <a:defRPr/>
            </a:pPr>
            <a:r>
              <a:rPr lang="en-US" dirty="0">
                <a:ea typeface="ＭＳ Ｐゴシック" charset="0"/>
              </a:rPr>
              <a:t>each socket identified by its own 4-tuple</a:t>
            </a:r>
          </a:p>
          <a:p>
            <a:pPr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web servers have different sockets for each connecting client</a:t>
            </a:r>
          </a:p>
          <a:p>
            <a:pPr lvl="1">
              <a:buFont typeface="Arial"/>
              <a:buChar char="•"/>
              <a:defRPr/>
            </a:pPr>
            <a:r>
              <a:rPr lang="en-US" dirty="0">
                <a:ea typeface="ＭＳ Ｐゴシック" charset="0"/>
              </a:rPr>
              <a:t>non-persistent HTTP will have different socket for each request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B2D80A-6F0E-4B5F-AB59-3EFA771E3C2B}"/>
              </a:ext>
            </a:extLst>
          </p:cNvPr>
          <p:cNvSpPr/>
          <p:nvPr/>
        </p:nvSpPr>
        <p:spPr>
          <a:xfrm>
            <a:off x="381000" y="239057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146FC-ADC5-4C5B-BDE0-785687D86215}"/>
              </a:ext>
            </a:extLst>
          </p:cNvPr>
          <p:cNvSpPr/>
          <p:nvPr/>
        </p:nvSpPr>
        <p:spPr>
          <a:xfrm>
            <a:off x="393111" y="61798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Connection-oriented demultiplexing</a:t>
            </a:r>
          </a:p>
        </p:txBody>
      </p:sp>
    </p:spTree>
    <p:extLst>
      <p:ext uri="{BB962C8B-B14F-4D97-AF65-F5344CB8AC3E}">
        <p14:creationId xmlns:p14="http://schemas.microsoft.com/office/powerpoint/2010/main" val="176701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22</a:t>
            </a:fld>
            <a:endParaRPr lang="en-IN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435F76D-7B65-45A9-8D83-5908EA264F9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0211BA-16D8-40DD-A7D8-BD7BDB8B88EB}"/>
              </a:ext>
            </a:extLst>
          </p:cNvPr>
          <p:cNvSpPr/>
          <p:nvPr/>
        </p:nvSpPr>
        <p:spPr>
          <a:xfrm>
            <a:off x="393111" y="61798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Connection-oriented demultiplexing: example</a:t>
            </a:r>
          </a:p>
        </p:txBody>
      </p:sp>
      <p:sp>
        <p:nvSpPr>
          <p:cNvPr id="152" name="Freeform 5">
            <a:extLst>
              <a:ext uri="{FF2B5EF4-FFF2-40B4-BE49-F238E27FC236}">
                <a16:creationId xmlns:a16="http://schemas.microsoft.com/office/drawing/2014/main" id="{7BCDBF50-0316-4386-B119-C79E59B61463}"/>
              </a:ext>
            </a:extLst>
          </p:cNvPr>
          <p:cNvSpPr>
            <a:spLocks/>
          </p:cNvSpPr>
          <p:nvPr/>
        </p:nvSpPr>
        <p:spPr bwMode="auto">
          <a:xfrm>
            <a:off x="2794247" y="1674968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" name="Freeform 6">
            <a:extLst>
              <a:ext uri="{FF2B5EF4-FFF2-40B4-BE49-F238E27FC236}">
                <a16:creationId xmlns:a16="http://schemas.microsoft.com/office/drawing/2014/main" id="{E0B6D6DA-A5F6-419E-A692-27154A8A90FE}"/>
              </a:ext>
            </a:extLst>
          </p:cNvPr>
          <p:cNvSpPr>
            <a:spLocks/>
          </p:cNvSpPr>
          <p:nvPr/>
        </p:nvSpPr>
        <p:spPr bwMode="auto">
          <a:xfrm>
            <a:off x="392360" y="1854356"/>
            <a:ext cx="460375" cy="2193925"/>
          </a:xfrm>
          <a:custGeom>
            <a:avLst/>
            <a:gdLst>
              <a:gd name="T0" fmla="*/ 2147483647 w 290"/>
              <a:gd name="T1" fmla="*/ 2147483647 h 1382"/>
              <a:gd name="T2" fmla="*/ 0 w 290"/>
              <a:gd name="T3" fmla="*/ 2147483647 h 1382"/>
              <a:gd name="T4" fmla="*/ 2147483647 w 290"/>
              <a:gd name="T5" fmla="*/ 0 h 1382"/>
              <a:gd name="T6" fmla="*/ 2147483647 w 290"/>
              <a:gd name="T7" fmla="*/ 2147483647 h 1382"/>
              <a:gd name="T8" fmla="*/ 2147483647 w 290"/>
              <a:gd name="T9" fmla="*/ 2147483647 h 1382"/>
              <a:gd name="T10" fmla="*/ 2147483647 w 290"/>
              <a:gd name="T11" fmla="*/ 2147483647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0" h="1382">
                <a:moveTo>
                  <a:pt x="15" y="1382"/>
                </a:moveTo>
                <a:lnTo>
                  <a:pt x="0" y="1360"/>
                </a:lnTo>
                <a:lnTo>
                  <a:pt x="290" y="0"/>
                </a:lnTo>
                <a:lnTo>
                  <a:pt x="284" y="1258"/>
                </a:lnTo>
                <a:lnTo>
                  <a:pt x="182" y="1382"/>
                </a:lnTo>
                <a:lnTo>
                  <a:pt x="15" y="1382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4" name="Rectangle 23">
            <a:extLst>
              <a:ext uri="{FF2B5EF4-FFF2-40B4-BE49-F238E27FC236}">
                <a16:creationId xmlns:a16="http://schemas.microsoft.com/office/drawing/2014/main" id="{BA6B4F80-FE2E-40BB-A195-D3F46AF6F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297" y="1821018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5" name="Rectangle 24">
            <a:extLst>
              <a:ext uri="{FF2B5EF4-FFF2-40B4-BE49-F238E27FC236}">
                <a16:creationId xmlns:a16="http://schemas.microsoft.com/office/drawing/2014/main" id="{EB39A25D-D2E4-4F18-B2CC-B8AA00FB3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97" y="1874993"/>
            <a:ext cx="12731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6" name="Line 25">
            <a:extLst>
              <a:ext uri="{FF2B5EF4-FFF2-40B4-BE49-F238E27FC236}">
                <a16:creationId xmlns:a16="http://schemas.microsoft.com/office/drawing/2014/main" id="{B4F043EE-11E8-4564-9E0B-B0F6BF6AC1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722" y="2635406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7" name="Text Box 26">
            <a:extLst>
              <a:ext uri="{FF2B5EF4-FFF2-40B4-BE49-F238E27FC236}">
                <a16:creationId xmlns:a16="http://schemas.microsoft.com/office/drawing/2014/main" id="{CD533999-FC4F-433F-A94A-BB4EF95B0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860" y="2617943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58" name="Line 27">
            <a:extLst>
              <a:ext uri="{FF2B5EF4-FFF2-40B4-BE49-F238E27FC236}">
                <a16:creationId xmlns:a16="http://schemas.microsoft.com/office/drawing/2014/main" id="{BE411B58-929F-4F7C-9CC4-69F159814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660" y="295608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9" name="Line 28">
            <a:extLst>
              <a:ext uri="{FF2B5EF4-FFF2-40B4-BE49-F238E27FC236}">
                <a16:creationId xmlns:a16="http://schemas.microsoft.com/office/drawing/2014/main" id="{B607AA00-F279-4A4B-B7F8-0CC748B6E36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372" y="3265643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0" name="Line 29">
            <a:extLst>
              <a:ext uri="{FF2B5EF4-FFF2-40B4-BE49-F238E27FC236}">
                <a16:creationId xmlns:a16="http://schemas.microsoft.com/office/drawing/2014/main" id="{F6B62285-093A-4C68-8D03-A9B3AE43E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372" y="3551393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1" name="Text Box 26">
            <a:extLst>
              <a:ext uri="{FF2B5EF4-FFF2-40B4-BE49-F238E27FC236}">
                <a16:creationId xmlns:a16="http://schemas.microsoft.com/office/drawing/2014/main" id="{39CE0486-EA31-4917-AB54-599C3BE08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785" y="1865468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62" name="Text Box 26">
            <a:extLst>
              <a:ext uri="{FF2B5EF4-FFF2-40B4-BE49-F238E27FC236}">
                <a16:creationId xmlns:a16="http://schemas.microsoft.com/office/drawing/2014/main" id="{69E6406C-9E0A-4B49-8D3A-F5C12724F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5" y="3522818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63" name="Text Box 26">
            <a:extLst>
              <a:ext uri="{FF2B5EF4-FFF2-40B4-BE49-F238E27FC236}">
                <a16:creationId xmlns:a16="http://schemas.microsoft.com/office/drawing/2014/main" id="{BC5EDC0E-6DD8-4222-B421-F805BDE29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385" y="3237068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64" name="Text Box 26">
            <a:extLst>
              <a:ext uri="{FF2B5EF4-FFF2-40B4-BE49-F238E27FC236}">
                <a16:creationId xmlns:a16="http://schemas.microsoft.com/office/drawing/2014/main" id="{F00F278B-240F-44DA-BE89-81583BF59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860" y="2941793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65" name="Oval 19">
            <a:extLst>
              <a:ext uri="{FF2B5EF4-FFF2-40B4-BE49-F238E27FC236}">
                <a16:creationId xmlns:a16="http://schemas.microsoft.com/office/drawing/2014/main" id="{8A1AD1F5-59A1-4645-901E-5D45FB49B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747" y="2151218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66" name="Group 20">
            <a:extLst>
              <a:ext uri="{FF2B5EF4-FFF2-40B4-BE49-F238E27FC236}">
                <a16:creationId xmlns:a16="http://schemas.microsoft.com/office/drawing/2014/main" id="{DDE6381C-C2DD-44D4-AC1D-55C4C38A6258}"/>
              </a:ext>
            </a:extLst>
          </p:cNvPr>
          <p:cNvGrpSpPr>
            <a:grpSpLocks/>
          </p:cNvGrpSpPr>
          <p:nvPr/>
        </p:nvGrpSpPr>
        <p:grpSpPr bwMode="auto">
          <a:xfrm>
            <a:off x="1174997" y="2475068"/>
            <a:ext cx="620713" cy="228600"/>
            <a:chOff x="1287" y="2524"/>
            <a:chExt cx="260" cy="100"/>
          </a:xfrm>
        </p:grpSpPr>
        <p:sp>
          <p:nvSpPr>
            <p:cNvPr id="167" name="Rectangle 21">
              <a:extLst>
                <a:ext uri="{FF2B5EF4-FFF2-40B4-BE49-F238E27FC236}">
                  <a16:creationId xmlns:a16="http://schemas.microsoft.com/office/drawing/2014/main" id="{855E559A-5F5D-4854-92D6-B678904B3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22">
              <a:extLst>
                <a:ext uri="{FF2B5EF4-FFF2-40B4-BE49-F238E27FC236}">
                  <a16:creationId xmlns:a16="http://schemas.microsoft.com/office/drawing/2014/main" id="{BD1D015C-4CA5-4F01-A759-D5559139A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9" name="Rectangle 23">
              <a:extLst>
                <a:ext uri="{FF2B5EF4-FFF2-40B4-BE49-F238E27FC236}">
                  <a16:creationId xmlns:a16="http://schemas.microsoft.com/office/drawing/2014/main" id="{71A75D34-658C-4834-B4A6-B8A01CE4F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0" name="Rectangle 24">
              <a:extLst>
                <a:ext uri="{FF2B5EF4-FFF2-40B4-BE49-F238E27FC236}">
                  <a16:creationId xmlns:a16="http://schemas.microsoft.com/office/drawing/2014/main" id="{E7534CEC-0364-4BF0-80DA-E2124E7EF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71" name="Rectangle 23">
            <a:extLst>
              <a:ext uri="{FF2B5EF4-FFF2-40B4-BE49-F238E27FC236}">
                <a16:creationId xmlns:a16="http://schemas.microsoft.com/office/drawing/2014/main" id="{DDCECE20-52BB-4C4D-A81D-D2BE6F066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7022" y="1587656"/>
            <a:ext cx="2254250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" name="Rectangle 24">
            <a:extLst>
              <a:ext uri="{FF2B5EF4-FFF2-40B4-BE49-F238E27FC236}">
                <a16:creationId xmlns:a16="http://schemas.microsoft.com/office/drawing/2014/main" id="{12522476-1E95-4511-9407-766166032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047" y="1665443"/>
            <a:ext cx="22256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Text Box 26">
            <a:extLst>
              <a:ext uri="{FF2B5EF4-FFF2-40B4-BE49-F238E27FC236}">
                <a16:creationId xmlns:a16="http://schemas.microsoft.com/office/drawing/2014/main" id="{79D428F5-BB2D-4612-888E-C0F52EEC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497" y="239410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74" name="Text Box 26">
            <a:extLst>
              <a:ext uri="{FF2B5EF4-FFF2-40B4-BE49-F238E27FC236}">
                <a16:creationId xmlns:a16="http://schemas.microsoft.com/office/drawing/2014/main" id="{4220A1C8-1897-4D94-84CF-C55AEEE8A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472" y="1617818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75" name="Text Box 26">
            <a:extLst>
              <a:ext uri="{FF2B5EF4-FFF2-40B4-BE49-F238E27FC236}">
                <a16:creationId xmlns:a16="http://schemas.microsoft.com/office/drawing/2014/main" id="{38454664-9BA3-4B36-AC93-D53AA5D36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2147" y="329898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76" name="Text Box 26">
            <a:extLst>
              <a:ext uri="{FF2B5EF4-FFF2-40B4-BE49-F238E27FC236}">
                <a16:creationId xmlns:a16="http://schemas.microsoft.com/office/drawing/2014/main" id="{9FB925AA-8B39-4B2E-ABA3-F7873045A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2147" y="301323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77" name="Oval 36">
            <a:extLst>
              <a:ext uri="{FF2B5EF4-FFF2-40B4-BE49-F238E27FC236}">
                <a16:creationId xmlns:a16="http://schemas.microsoft.com/office/drawing/2014/main" id="{6F17A4C0-D65E-400B-B9E8-67F14705E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2110" y="1924206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P4</a:t>
            </a:r>
          </a:p>
        </p:txBody>
      </p:sp>
      <p:sp>
        <p:nvSpPr>
          <p:cNvPr id="178" name="Rectangle 23">
            <a:extLst>
              <a:ext uri="{FF2B5EF4-FFF2-40B4-BE49-F238E27FC236}">
                <a16:creationId xmlns:a16="http://schemas.microsoft.com/office/drawing/2014/main" id="{3BDBA297-81EC-4DDE-A282-E2523FC49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335" y="1813081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Rectangle 24">
            <a:extLst>
              <a:ext uri="{FF2B5EF4-FFF2-40B4-BE49-F238E27FC236}">
                <a16:creationId xmlns:a16="http://schemas.microsoft.com/office/drawing/2014/main" id="{D293FB2E-4FCE-4318-89BB-75777F4C2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485" y="1854356"/>
            <a:ext cx="1631950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0" name="Text Box 26">
            <a:extLst>
              <a:ext uri="{FF2B5EF4-FFF2-40B4-BE49-F238E27FC236}">
                <a16:creationId xmlns:a16="http://schemas.microsoft.com/office/drawing/2014/main" id="{E704C791-1DA6-40F3-A01D-39C9ECDCD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897" y="261000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81" name="Text Box 26">
            <a:extLst>
              <a:ext uri="{FF2B5EF4-FFF2-40B4-BE49-F238E27FC236}">
                <a16:creationId xmlns:a16="http://schemas.microsoft.com/office/drawing/2014/main" id="{E73BADBA-F160-4CA9-9892-1782DFF2C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5822" y="185753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82" name="Text Box 26">
            <a:extLst>
              <a:ext uri="{FF2B5EF4-FFF2-40B4-BE49-F238E27FC236}">
                <a16:creationId xmlns:a16="http://schemas.microsoft.com/office/drawing/2014/main" id="{2819DEE6-146F-44B6-871A-7D34792B6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760" y="351488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83" name="Text Box 26">
            <a:extLst>
              <a:ext uri="{FF2B5EF4-FFF2-40B4-BE49-F238E27FC236}">
                <a16:creationId xmlns:a16="http://schemas.microsoft.com/office/drawing/2014/main" id="{6AE53B3C-48FF-43B6-9B1C-DE48C3D1B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422" y="3229131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84" name="Text Box 26">
            <a:extLst>
              <a:ext uri="{FF2B5EF4-FFF2-40B4-BE49-F238E27FC236}">
                <a16:creationId xmlns:a16="http://schemas.microsoft.com/office/drawing/2014/main" id="{C525CD18-A326-4A5A-88FE-18BE94797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897" y="293385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85" name="Oval 53">
            <a:extLst>
              <a:ext uri="{FF2B5EF4-FFF2-40B4-BE49-F238E27FC236}">
                <a16:creationId xmlns:a16="http://schemas.microsoft.com/office/drawing/2014/main" id="{EAE16A65-2EDA-48A4-BEB8-115B2CB76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447" y="2151218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P2</a:t>
            </a:r>
          </a:p>
        </p:txBody>
      </p:sp>
      <p:sp>
        <p:nvSpPr>
          <p:cNvPr id="186" name="Freeform 54">
            <a:extLst>
              <a:ext uri="{FF2B5EF4-FFF2-40B4-BE49-F238E27FC236}">
                <a16:creationId xmlns:a16="http://schemas.microsoft.com/office/drawing/2014/main" id="{B3AB8E00-66D7-49E2-8029-DC6B1C895CEC}"/>
              </a:ext>
            </a:extLst>
          </p:cNvPr>
          <p:cNvSpPr>
            <a:spLocks/>
          </p:cNvSpPr>
          <p:nvPr/>
        </p:nvSpPr>
        <p:spPr bwMode="auto">
          <a:xfrm>
            <a:off x="8001247" y="1833718"/>
            <a:ext cx="504825" cy="2133600"/>
          </a:xfrm>
          <a:custGeom>
            <a:avLst/>
            <a:gdLst>
              <a:gd name="T0" fmla="*/ 2147483647 w 318"/>
              <a:gd name="T1" fmla="*/ 2147483647 h 1344"/>
              <a:gd name="T2" fmla="*/ 2147483647 w 318"/>
              <a:gd name="T3" fmla="*/ 0 h 1344"/>
              <a:gd name="T4" fmla="*/ 0 w 318"/>
              <a:gd name="T5" fmla="*/ 2147483647 h 1344"/>
              <a:gd name="T6" fmla="*/ 2147483647 w 318"/>
              <a:gd name="T7" fmla="*/ 2147483647 h 1344"/>
              <a:gd name="T8" fmla="*/ 2147483647 w 318"/>
              <a:gd name="T9" fmla="*/ 2147483647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8" h="1344">
                <a:moveTo>
                  <a:pt x="318" y="1344"/>
                </a:moveTo>
                <a:lnTo>
                  <a:pt x="12" y="0"/>
                </a:lnTo>
                <a:lnTo>
                  <a:pt x="0" y="1224"/>
                </a:lnTo>
                <a:lnTo>
                  <a:pt x="121" y="1344"/>
                </a:lnTo>
                <a:lnTo>
                  <a:pt x="318" y="1344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93">
            <a:extLst>
              <a:ext uri="{FF2B5EF4-FFF2-40B4-BE49-F238E27FC236}">
                <a16:creationId xmlns:a16="http://schemas.microsoft.com/office/drawing/2014/main" id="{4EC5BE0E-F528-4BD3-985C-41A695EC9FE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3747" y="4615018"/>
            <a:ext cx="11477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host: IP address A</a:t>
            </a:r>
          </a:p>
        </p:txBody>
      </p:sp>
      <p:sp>
        <p:nvSpPr>
          <p:cNvPr id="188" name="Text Box 94">
            <a:extLst>
              <a:ext uri="{FF2B5EF4-FFF2-40B4-BE49-F238E27FC236}">
                <a16:creationId xmlns:a16="http://schemas.microsoft.com/office/drawing/2014/main" id="{1EB7B674-8A0C-4995-8DDC-9D8DF380B10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820272" y="4511831"/>
            <a:ext cx="11477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host: IP address C</a:t>
            </a:r>
          </a:p>
        </p:txBody>
      </p:sp>
      <p:sp>
        <p:nvSpPr>
          <p:cNvPr id="189" name="Line 96">
            <a:extLst>
              <a:ext uri="{FF2B5EF4-FFF2-40B4-BE49-F238E27FC236}">
                <a16:creationId xmlns:a16="http://schemas.microsoft.com/office/drawing/2014/main" id="{4F3CEEF9-F785-477A-A6F3-C0202FFFD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9235" y="3341843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0" name="Line 97">
            <a:extLst>
              <a:ext uri="{FF2B5EF4-FFF2-40B4-BE49-F238E27FC236}">
                <a16:creationId xmlns:a16="http://schemas.microsoft.com/office/drawing/2014/main" id="{F2325A08-EDBA-4B3F-99EB-F7B05F0435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110" y="3040218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1" name="Text Box 26">
            <a:extLst>
              <a:ext uri="{FF2B5EF4-FFF2-40B4-BE49-F238E27FC236}">
                <a16:creationId xmlns:a16="http://schemas.microsoft.com/office/drawing/2014/main" id="{1F277A85-D5C0-48D9-A083-EA9BEFD2C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460" y="2705256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92" name="Line 99">
            <a:extLst>
              <a:ext uri="{FF2B5EF4-FFF2-40B4-BE49-F238E27FC236}">
                <a16:creationId xmlns:a16="http://schemas.microsoft.com/office/drawing/2014/main" id="{F0F13B6C-DA55-4976-96FF-855AD9AFFD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285" y="2717956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3" name="Line 100">
            <a:extLst>
              <a:ext uri="{FF2B5EF4-FFF2-40B4-BE49-F238E27FC236}">
                <a16:creationId xmlns:a16="http://schemas.microsoft.com/office/drawing/2014/main" id="{A2817117-BC7D-4DB0-A2DF-052E39281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1460" y="2395693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94" name="Group 101">
            <a:extLst>
              <a:ext uri="{FF2B5EF4-FFF2-40B4-BE49-F238E27FC236}">
                <a16:creationId xmlns:a16="http://schemas.microsoft.com/office/drawing/2014/main" id="{67B7ECFE-B586-4393-AFEE-031CABE3D86E}"/>
              </a:ext>
            </a:extLst>
          </p:cNvPr>
          <p:cNvGrpSpPr>
            <a:grpSpLocks/>
          </p:cNvGrpSpPr>
          <p:nvPr/>
        </p:nvGrpSpPr>
        <p:grpSpPr bwMode="auto">
          <a:xfrm>
            <a:off x="3527672" y="2257581"/>
            <a:ext cx="473075" cy="228600"/>
            <a:chOff x="1287" y="2524"/>
            <a:chExt cx="260" cy="100"/>
          </a:xfrm>
        </p:grpSpPr>
        <p:sp>
          <p:nvSpPr>
            <p:cNvPr id="195" name="Rectangle 102">
              <a:extLst>
                <a:ext uri="{FF2B5EF4-FFF2-40B4-BE49-F238E27FC236}">
                  <a16:creationId xmlns:a16="http://schemas.microsoft.com/office/drawing/2014/main" id="{687022FB-CAD1-4368-9B78-2442D3BD0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6" name="Rectangle 103">
              <a:extLst>
                <a:ext uri="{FF2B5EF4-FFF2-40B4-BE49-F238E27FC236}">
                  <a16:creationId xmlns:a16="http://schemas.microsoft.com/office/drawing/2014/main" id="{73600F2B-ACC0-4FED-A1D9-0B6C6948E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7" name="Rectangle 104">
              <a:extLst>
                <a:ext uri="{FF2B5EF4-FFF2-40B4-BE49-F238E27FC236}">
                  <a16:creationId xmlns:a16="http://schemas.microsoft.com/office/drawing/2014/main" id="{29AC6ABF-6992-4DC6-AF01-EC4E1DBF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8" name="Rectangle 105">
              <a:extLst>
                <a:ext uri="{FF2B5EF4-FFF2-40B4-BE49-F238E27FC236}">
                  <a16:creationId xmlns:a16="http://schemas.microsoft.com/office/drawing/2014/main" id="{4064917D-4ADC-46AE-BD8A-6E16005D6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9" name="Oval 106">
            <a:extLst>
              <a:ext uri="{FF2B5EF4-FFF2-40B4-BE49-F238E27FC236}">
                <a16:creationId xmlns:a16="http://schemas.microsoft.com/office/drawing/2014/main" id="{18CCAF99-2244-4006-9587-110787DFA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947" y="1928968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P6</a:t>
            </a:r>
          </a:p>
        </p:txBody>
      </p:sp>
      <p:sp>
        <p:nvSpPr>
          <p:cNvPr id="200" name="Oval 112">
            <a:extLst>
              <a:ext uri="{FF2B5EF4-FFF2-40B4-BE49-F238E27FC236}">
                <a16:creationId xmlns:a16="http://schemas.microsoft.com/office/drawing/2014/main" id="{56645BB4-024E-4375-85C7-53F605A22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435" y="1927381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P5</a:t>
            </a:r>
          </a:p>
        </p:txBody>
      </p:sp>
      <p:grpSp>
        <p:nvGrpSpPr>
          <p:cNvPr id="201" name="Group 118">
            <a:extLst>
              <a:ext uri="{FF2B5EF4-FFF2-40B4-BE49-F238E27FC236}">
                <a16:creationId xmlns:a16="http://schemas.microsoft.com/office/drawing/2014/main" id="{A4E79E7B-CEDE-44A0-B98D-5C50DFA739C0}"/>
              </a:ext>
            </a:extLst>
          </p:cNvPr>
          <p:cNvGrpSpPr>
            <a:grpSpLocks/>
          </p:cNvGrpSpPr>
          <p:nvPr/>
        </p:nvGrpSpPr>
        <p:grpSpPr bwMode="auto">
          <a:xfrm>
            <a:off x="4232522" y="2262343"/>
            <a:ext cx="473075" cy="228600"/>
            <a:chOff x="1287" y="2524"/>
            <a:chExt cx="260" cy="100"/>
          </a:xfrm>
        </p:grpSpPr>
        <p:sp>
          <p:nvSpPr>
            <p:cNvPr id="202" name="Rectangle 119">
              <a:extLst>
                <a:ext uri="{FF2B5EF4-FFF2-40B4-BE49-F238E27FC236}">
                  <a16:creationId xmlns:a16="http://schemas.microsoft.com/office/drawing/2014/main" id="{093BBA7B-A20A-4928-B4FE-F74C48FB1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3" name="Rectangle 120">
              <a:extLst>
                <a:ext uri="{FF2B5EF4-FFF2-40B4-BE49-F238E27FC236}">
                  <a16:creationId xmlns:a16="http://schemas.microsoft.com/office/drawing/2014/main" id="{935303A2-E25A-4300-BC70-3D61CCF80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4" name="Rectangle 121">
              <a:extLst>
                <a:ext uri="{FF2B5EF4-FFF2-40B4-BE49-F238E27FC236}">
                  <a16:creationId xmlns:a16="http://schemas.microsoft.com/office/drawing/2014/main" id="{50C14CD5-E841-453E-AAA3-A49912613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5" name="Rectangle 122">
              <a:extLst>
                <a:ext uri="{FF2B5EF4-FFF2-40B4-BE49-F238E27FC236}">
                  <a16:creationId xmlns:a16="http://schemas.microsoft.com/office/drawing/2014/main" id="{C3B64C63-C31F-4A1B-9493-7CB85B98B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06" name="Group 123">
            <a:extLst>
              <a:ext uri="{FF2B5EF4-FFF2-40B4-BE49-F238E27FC236}">
                <a16:creationId xmlns:a16="http://schemas.microsoft.com/office/drawing/2014/main" id="{B27BA3CA-BE0B-49A7-9C0E-694574B8131F}"/>
              </a:ext>
            </a:extLst>
          </p:cNvPr>
          <p:cNvGrpSpPr>
            <a:grpSpLocks/>
          </p:cNvGrpSpPr>
          <p:nvPr/>
        </p:nvGrpSpPr>
        <p:grpSpPr bwMode="auto">
          <a:xfrm>
            <a:off x="4904035" y="2267106"/>
            <a:ext cx="473075" cy="228600"/>
            <a:chOff x="1287" y="2524"/>
            <a:chExt cx="260" cy="100"/>
          </a:xfrm>
        </p:grpSpPr>
        <p:sp>
          <p:nvSpPr>
            <p:cNvPr id="207" name="Rectangle 124">
              <a:extLst>
                <a:ext uri="{FF2B5EF4-FFF2-40B4-BE49-F238E27FC236}">
                  <a16:creationId xmlns:a16="http://schemas.microsoft.com/office/drawing/2014/main" id="{DE7C1A63-56B7-418F-8D30-6DB066627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8" name="Rectangle 125">
              <a:extLst>
                <a:ext uri="{FF2B5EF4-FFF2-40B4-BE49-F238E27FC236}">
                  <a16:creationId xmlns:a16="http://schemas.microsoft.com/office/drawing/2014/main" id="{121699F2-2828-4140-90B9-C7E7C7CE9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9" name="Rectangle 126">
              <a:extLst>
                <a:ext uri="{FF2B5EF4-FFF2-40B4-BE49-F238E27FC236}">
                  <a16:creationId xmlns:a16="http://schemas.microsoft.com/office/drawing/2014/main" id="{ECB71562-9897-41D6-B764-EEF9DC3B6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0" name="Rectangle 127">
              <a:extLst>
                <a:ext uri="{FF2B5EF4-FFF2-40B4-BE49-F238E27FC236}">
                  <a16:creationId xmlns:a16="http://schemas.microsoft.com/office/drawing/2014/main" id="{2AF56A7E-5F03-481A-AF0F-10D1E8BDD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1" name="Line 133">
            <a:extLst>
              <a:ext uri="{FF2B5EF4-FFF2-40B4-BE49-F238E27FC236}">
                <a16:creationId xmlns:a16="http://schemas.microsoft.com/office/drawing/2014/main" id="{8D746FFA-5890-4E23-8912-31EBC0430D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7547" y="3557743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2" name="Line 134">
            <a:extLst>
              <a:ext uri="{FF2B5EF4-FFF2-40B4-BE49-F238E27FC236}">
                <a16:creationId xmlns:a16="http://schemas.microsoft.com/office/drawing/2014/main" id="{533E3A5F-A7A8-4698-AE20-530E5DB452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8022" y="3262468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3" name="Line 135">
            <a:extLst>
              <a:ext uri="{FF2B5EF4-FFF2-40B4-BE49-F238E27FC236}">
                <a16:creationId xmlns:a16="http://schemas.microsoft.com/office/drawing/2014/main" id="{4D92F1E0-A4F9-4FC6-8301-A66DDA4265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8022" y="2967193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4" name="Line 136">
            <a:extLst>
              <a:ext uri="{FF2B5EF4-FFF2-40B4-BE49-F238E27FC236}">
                <a16:creationId xmlns:a16="http://schemas.microsoft.com/office/drawing/2014/main" id="{37328DA4-E6BC-4EF5-88BE-D845655868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8022" y="2662393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15" name="Group 128">
            <a:extLst>
              <a:ext uri="{FF2B5EF4-FFF2-40B4-BE49-F238E27FC236}">
                <a16:creationId xmlns:a16="http://schemas.microsoft.com/office/drawing/2014/main" id="{A96BFEE8-802F-40F9-B42E-21C9E9228BDE}"/>
              </a:ext>
            </a:extLst>
          </p:cNvPr>
          <p:cNvGrpSpPr>
            <a:grpSpLocks/>
          </p:cNvGrpSpPr>
          <p:nvPr/>
        </p:nvGrpSpPr>
        <p:grpSpPr bwMode="auto">
          <a:xfrm>
            <a:off x="6480422" y="2489356"/>
            <a:ext cx="473075" cy="228600"/>
            <a:chOff x="1287" y="2524"/>
            <a:chExt cx="260" cy="100"/>
          </a:xfrm>
        </p:grpSpPr>
        <p:sp>
          <p:nvSpPr>
            <p:cNvPr id="216" name="Rectangle 129">
              <a:extLst>
                <a:ext uri="{FF2B5EF4-FFF2-40B4-BE49-F238E27FC236}">
                  <a16:creationId xmlns:a16="http://schemas.microsoft.com/office/drawing/2014/main" id="{B211D727-7905-4F3F-8D36-32C46A809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7" name="Rectangle 130">
              <a:extLst>
                <a:ext uri="{FF2B5EF4-FFF2-40B4-BE49-F238E27FC236}">
                  <a16:creationId xmlns:a16="http://schemas.microsoft.com/office/drawing/2014/main" id="{6F2D93AF-2DE9-4F3E-91FB-3CC51E10B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8" name="Rectangle 131">
              <a:extLst>
                <a:ext uri="{FF2B5EF4-FFF2-40B4-BE49-F238E27FC236}">
                  <a16:creationId xmlns:a16="http://schemas.microsoft.com/office/drawing/2014/main" id="{4485C162-1966-4C6B-8987-A12875844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Rectangle 132">
              <a:extLst>
                <a:ext uri="{FF2B5EF4-FFF2-40B4-BE49-F238E27FC236}">
                  <a16:creationId xmlns:a16="http://schemas.microsoft.com/office/drawing/2014/main" id="{DD8033ED-AA9B-494D-9974-DB97FA58D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0" name="Group 137">
            <a:extLst>
              <a:ext uri="{FF2B5EF4-FFF2-40B4-BE49-F238E27FC236}">
                <a16:creationId xmlns:a16="http://schemas.microsoft.com/office/drawing/2014/main" id="{5221EE9C-A409-4F32-A146-46771D23456B}"/>
              </a:ext>
            </a:extLst>
          </p:cNvPr>
          <p:cNvGrpSpPr>
            <a:grpSpLocks/>
          </p:cNvGrpSpPr>
          <p:nvPr/>
        </p:nvGrpSpPr>
        <p:grpSpPr bwMode="auto">
          <a:xfrm>
            <a:off x="7275760" y="2479831"/>
            <a:ext cx="473075" cy="228600"/>
            <a:chOff x="1287" y="2524"/>
            <a:chExt cx="260" cy="100"/>
          </a:xfrm>
        </p:grpSpPr>
        <p:sp>
          <p:nvSpPr>
            <p:cNvPr id="221" name="Rectangle 138">
              <a:extLst>
                <a:ext uri="{FF2B5EF4-FFF2-40B4-BE49-F238E27FC236}">
                  <a16:creationId xmlns:a16="http://schemas.microsoft.com/office/drawing/2014/main" id="{302B6A60-8814-4F1D-9040-53413A07B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Rectangle 139">
              <a:extLst>
                <a:ext uri="{FF2B5EF4-FFF2-40B4-BE49-F238E27FC236}">
                  <a16:creationId xmlns:a16="http://schemas.microsoft.com/office/drawing/2014/main" id="{5414DFBF-4A6B-4482-A31A-54F27C7B9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3" name="Rectangle 140">
              <a:extLst>
                <a:ext uri="{FF2B5EF4-FFF2-40B4-BE49-F238E27FC236}">
                  <a16:creationId xmlns:a16="http://schemas.microsoft.com/office/drawing/2014/main" id="{D2AE6FAC-59F3-48AA-8EAF-9412A5CAA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4" name="Rectangle 141">
              <a:extLst>
                <a:ext uri="{FF2B5EF4-FFF2-40B4-BE49-F238E27FC236}">
                  <a16:creationId xmlns:a16="http://schemas.microsoft.com/office/drawing/2014/main" id="{7DE3CD80-2B30-4D10-A855-27D498679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25" name="Oval 143">
            <a:extLst>
              <a:ext uri="{FF2B5EF4-FFF2-40B4-BE49-F238E27FC236}">
                <a16:creationId xmlns:a16="http://schemas.microsoft.com/office/drawing/2014/main" id="{1C54ABCE-158F-489F-8F78-E8118DB29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7022" y="2146456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EA4F484-392D-42FA-B96E-5C242096C27B}"/>
              </a:ext>
            </a:extLst>
          </p:cNvPr>
          <p:cNvGrpSpPr/>
          <p:nvPr/>
        </p:nvGrpSpPr>
        <p:grpSpPr>
          <a:xfrm>
            <a:off x="1468685" y="2349656"/>
            <a:ext cx="2695575" cy="3382962"/>
            <a:chOff x="3128674" y="2152705"/>
            <a:chExt cx="2695575" cy="3382962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80BF63D9-FFE2-406A-A3F6-A12EDB1F2D4E}"/>
                </a:ext>
              </a:extLst>
            </p:cNvPr>
            <p:cNvGrpSpPr/>
            <p:nvPr/>
          </p:nvGrpSpPr>
          <p:grpSpPr>
            <a:xfrm>
              <a:off x="3301711" y="4192642"/>
              <a:ext cx="2173288" cy="1343025"/>
              <a:chOff x="3301711" y="4192642"/>
              <a:chExt cx="2173288" cy="1343025"/>
            </a:xfrm>
          </p:grpSpPr>
          <p:grpSp>
            <p:nvGrpSpPr>
              <p:cNvPr id="229" name="Group 76">
                <a:extLst>
                  <a:ext uri="{FF2B5EF4-FFF2-40B4-BE49-F238E27FC236}">
                    <a16:creationId xmlns:a16="http://schemas.microsoft.com/office/drawing/2014/main" id="{592CD116-FD27-4AEE-95D5-213D8E7277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0936" y="4883205"/>
                <a:ext cx="2024063" cy="652462"/>
                <a:chOff x="1079" y="3697"/>
                <a:chExt cx="1275" cy="411"/>
              </a:xfrm>
            </p:grpSpPr>
            <p:sp>
              <p:nvSpPr>
                <p:cNvPr id="234" name="Rectangle 77">
                  <a:extLst>
                    <a:ext uri="{FF2B5EF4-FFF2-40B4-BE49-F238E27FC236}">
                      <a16:creationId xmlns:a16="http://schemas.microsoft.com/office/drawing/2014/main" id="{0EBA0560-8D4B-454B-8CFB-EFC83D54B9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3" y="3697"/>
                  <a:ext cx="678" cy="138"/>
                </a:xfrm>
                <a:prstGeom prst="rect">
                  <a:avLst/>
                </a:prstGeom>
                <a:solidFill>
                  <a:srgbClr val="3C6CD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5" name="Line 78">
                  <a:extLst>
                    <a:ext uri="{FF2B5EF4-FFF2-40B4-BE49-F238E27FC236}">
                      <a16:creationId xmlns:a16="http://schemas.microsoft.com/office/drawing/2014/main" id="{7FAE14B5-EDD8-4A39-8002-F7D9AE0AC7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179" y="3770"/>
                  <a:ext cx="175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6" name="Text Box 79">
                  <a:extLst>
                    <a:ext uri="{FF2B5EF4-FFF2-40B4-BE49-F238E27FC236}">
                      <a16:creationId xmlns:a16="http://schemas.microsoft.com/office/drawing/2014/main" id="{06FC7C7B-24E1-41AF-8068-5BF8E33194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79" y="3822"/>
                  <a:ext cx="1233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r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source </a:t>
                  </a:r>
                  <a:r>
                    <a:rPr kumimoji="0" lang="en-US" sz="1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IP,port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: A,9157</a:t>
                  </a:r>
                </a:p>
                <a:p>
                  <a:pPr marL="0" marR="0" lvl="0" indent="0" algn="r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dest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 IP, port: B,80</a:t>
                  </a:r>
                </a:p>
              </p:txBody>
            </p:sp>
          </p:grpSp>
          <p:grpSp>
            <p:nvGrpSpPr>
              <p:cNvPr id="230" name="Group 80">
                <a:extLst>
                  <a:ext uri="{FF2B5EF4-FFF2-40B4-BE49-F238E27FC236}">
                    <a16:creationId xmlns:a16="http://schemas.microsoft.com/office/drawing/2014/main" id="{3403C43B-E950-425C-AD1D-5C196B33A1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01711" y="4192642"/>
                <a:ext cx="1887538" cy="652463"/>
                <a:chOff x="2741" y="3750"/>
                <a:chExt cx="1189" cy="411"/>
              </a:xfrm>
            </p:grpSpPr>
            <p:sp>
              <p:nvSpPr>
                <p:cNvPr id="231" name="Rectangle 81">
                  <a:extLst>
                    <a:ext uri="{FF2B5EF4-FFF2-40B4-BE49-F238E27FC236}">
                      <a16:creationId xmlns:a16="http://schemas.microsoft.com/office/drawing/2014/main" id="{6FD01072-79A9-4FEE-AFFB-B1C2BCBA0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9" y="3750"/>
                  <a:ext cx="678" cy="138"/>
                </a:xfrm>
                <a:prstGeom prst="rect">
                  <a:avLst/>
                </a:prstGeom>
                <a:solidFill>
                  <a:srgbClr val="3C6CD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2" name="Line 82">
                  <a:extLst>
                    <a:ext uri="{FF2B5EF4-FFF2-40B4-BE49-F238E27FC236}">
                      <a16:creationId xmlns:a16="http://schemas.microsoft.com/office/drawing/2014/main" id="{58B625DC-78AC-4270-9A01-35A4C7507E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1" y="3837"/>
                  <a:ext cx="175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3" name="Text Box 83">
                  <a:extLst>
                    <a:ext uri="{FF2B5EF4-FFF2-40B4-BE49-F238E27FC236}">
                      <a16:creationId xmlns:a16="http://schemas.microsoft.com/office/drawing/2014/main" id="{8C193237-65A7-4802-815C-38D340AB60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13" y="3875"/>
                  <a:ext cx="1117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source IP,port: B,80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dest IP,port: A,9157</a:t>
                  </a:r>
                </a:p>
              </p:txBody>
            </p:sp>
          </p:grpSp>
        </p:grpSp>
        <p:sp>
          <p:nvSpPr>
            <p:cNvPr id="228" name="Freeform 144">
              <a:extLst>
                <a:ext uri="{FF2B5EF4-FFF2-40B4-BE49-F238E27FC236}">
                  <a16:creationId xmlns:a16="http://schemas.microsoft.com/office/drawing/2014/main" id="{BCCA25B7-7975-41E1-A0CC-52B7F4AF6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674" y="2152705"/>
              <a:ext cx="2695575" cy="2695575"/>
            </a:xfrm>
            <a:custGeom>
              <a:avLst/>
              <a:gdLst>
                <a:gd name="T0" fmla="*/ 0 w 1698"/>
                <a:gd name="T1" fmla="*/ 2147483647 h 1698"/>
                <a:gd name="T2" fmla="*/ 0 w 1698"/>
                <a:gd name="T3" fmla="*/ 2147483647 h 1698"/>
                <a:gd name="T4" fmla="*/ 2147483647 w 1698"/>
                <a:gd name="T5" fmla="*/ 2147483647 h 1698"/>
                <a:gd name="T6" fmla="*/ 2147483647 w 1698"/>
                <a:gd name="T7" fmla="*/ 2147483647 h 1698"/>
                <a:gd name="T8" fmla="*/ 2147483647 w 1698"/>
                <a:gd name="T9" fmla="*/ 0 h 16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" h="1698">
                  <a:moveTo>
                    <a:pt x="0" y="131"/>
                  </a:moveTo>
                  <a:lnTo>
                    <a:pt x="0" y="1698"/>
                  </a:lnTo>
                  <a:lnTo>
                    <a:pt x="1698" y="1690"/>
                  </a:lnTo>
                  <a:lnTo>
                    <a:pt x="1691" y="148"/>
                  </a:lnTo>
                  <a:lnTo>
                    <a:pt x="1443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37" name="Freeform 145">
            <a:extLst>
              <a:ext uri="{FF2B5EF4-FFF2-40B4-BE49-F238E27FC236}">
                <a16:creationId xmlns:a16="http://schemas.microsoft.com/office/drawing/2014/main" id="{46FA6976-18A6-4920-9EBE-75E51DDDD37F}"/>
              </a:ext>
            </a:extLst>
          </p:cNvPr>
          <p:cNvSpPr>
            <a:spLocks/>
          </p:cNvSpPr>
          <p:nvPr/>
        </p:nvSpPr>
        <p:spPr bwMode="auto">
          <a:xfrm>
            <a:off x="4454772" y="2381406"/>
            <a:ext cx="3089275" cy="3252787"/>
          </a:xfrm>
          <a:custGeom>
            <a:avLst/>
            <a:gdLst>
              <a:gd name="T0" fmla="*/ 0 w 1946"/>
              <a:gd name="T1" fmla="*/ 0 h 1801"/>
              <a:gd name="T2" fmla="*/ 0 w 1946"/>
              <a:gd name="T3" fmla="*/ 2147483647 h 1801"/>
              <a:gd name="T4" fmla="*/ 2147483647 w 1946"/>
              <a:gd name="T5" fmla="*/ 2147483647 h 1801"/>
              <a:gd name="T6" fmla="*/ 2147483647 w 1946"/>
              <a:gd name="T7" fmla="*/ 2147483647 h 18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6" h="1801">
                <a:moveTo>
                  <a:pt x="0" y="0"/>
                </a:moveTo>
                <a:lnTo>
                  <a:pt x="0" y="1801"/>
                </a:lnTo>
                <a:lnTo>
                  <a:pt x="1946" y="1794"/>
                </a:lnTo>
                <a:lnTo>
                  <a:pt x="1925" y="132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F8B7C7F-EF44-4F26-A5EC-45B9C681EFFA}"/>
              </a:ext>
            </a:extLst>
          </p:cNvPr>
          <p:cNvGrpSpPr/>
          <p:nvPr/>
        </p:nvGrpSpPr>
        <p:grpSpPr>
          <a:xfrm>
            <a:off x="5113585" y="2370293"/>
            <a:ext cx="2170112" cy="2876550"/>
            <a:chOff x="6773574" y="2173342"/>
            <a:chExt cx="2170112" cy="2876550"/>
          </a:xfrm>
        </p:grpSpPr>
        <p:sp>
          <p:nvSpPr>
            <p:cNvPr id="239" name="Freeform 146">
              <a:extLst>
                <a:ext uri="{FF2B5EF4-FFF2-40B4-BE49-F238E27FC236}">
                  <a16:creationId xmlns:a16="http://schemas.microsoft.com/office/drawing/2014/main" id="{D9C71F49-8C86-4A47-AA12-7364E484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74" y="2173342"/>
              <a:ext cx="1609725" cy="2465388"/>
            </a:xfrm>
            <a:custGeom>
              <a:avLst/>
              <a:gdLst>
                <a:gd name="T0" fmla="*/ 0 w 1014"/>
                <a:gd name="T1" fmla="*/ 0 h 1480"/>
                <a:gd name="T2" fmla="*/ 0 w 1014"/>
                <a:gd name="T3" fmla="*/ 2147483647 h 1480"/>
                <a:gd name="T4" fmla="*/ 2147483647 w 1014"/>
                <a:gd name="T5" fmla="*/ 2147483647 h 1480"/>
                <a:gd name="T6" fmla="*/ 2147483647 w 1014"/>
                <a:gd name="T7" fmla="*/ 2147483647 h 14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14" h="1480">
                  <a:moveTo>
                    <a:pt x="0" y="0"/>
                  </a:moveTo>
                  <a:lnTo>
                    <a:pt x="0" y="1480"/>
                  </a:lnTo>
                  <a:lnTo>
                    <a:pt x="1014" y="1480"/>
                  </a:lnTo>
                  <a:lnTo>
                    <a:pt x="1014" y="146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147">
              <a:extLst>
                <a:ext uri="{FF2B5EF4-FFF2-40B4-BE49-F238E27FC236}">
                  <a16:creationId xmlns:a16="http://schemas.microsoft.com/office/drawing/2014/main" id="{CE288FDF-937E-4091-8409-9DD9B77D13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1999" y="4397430"/>
              <a:ext cx="2071687" cy="652462"/>
              <a:chOff x="2741" y="3750"/>
              <a:chExt cx="1305" cy="411"/>
            </a:xfrm>
          </p:grpSpPr>
          <p:sp>
            <p:nvSpPr>
              <p:cNvPr id="241" name="Rectangle 148">
                <a:extLst>
                  <a:ext uri="{FF2B5EF4-FFF2-40B4-BE49-F238E27FC236}">
                    <a16:creationId xmlns:a16="http://schemas.microsoft.com/office/drawing/2014/main" id="{7FFFE4EB-774D-4B4C-BB38-0166FACA6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9" y="3750"/>
                <a:ext cx="678" cy="138"/>
              </a:xfrm>
              <a:prstGeom prst="rect">
                <a:avLst/>
              </a:prstGeom>
              <a:solidFill>
                <a:srgbClr val="3C6CD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2" name="Line 149">
                <a:extLst>
                  <a:ext uri="{FF2B5EF4-FFF2-40B4-BE49-F238E27FC236}">
                    <a16:creationId xmlns:a16="http://schemas.microsoft.com/office/drawing/2014/main" id="{34E22075-B651-40CC-BD25-CAFAB478D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1" y="3837"/>
                <a:ext cx="175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3" name="Text Box 150">
                <a:extLst>
                  <a:ext uri="{FF2B5EF4-FFF2-40B4-BE49-F238E27FC236}">
                    <a16:creationId xmlns:a16="http://schemas.microsoft.com/office/drawing/2014/main" id="{DB4D8A13-EF13-48D6-B9B2-D9E72D675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3" y="3875"/>
                <a:ext cx="1233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source IP,port: C,5775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dest IP,port: B,80</a:t>
                </a:r>
              </a:p>
            </p:txBody>
          </p:sp>
        </p:grpSp>
      </p:grpSp>
      <p:grpSp>
        <p:nvGrpSpPr>
          <p:cNvPr id="244" name="Group 151">
            <a:extLst>
              <a:ext uri="{FF2B5EF4-FFF2-40B4-BE49-F238E27FC236}">
                <a16:creationId xmlns:a16="http://schemas.microsoft.com/office/drawing/2014/main" id="{3F524635-138A-4F21-B5B0-AE3878562A94}"/>
              </a:ext>
            </a:extLst>
          </p:cNvPr>
          <p:cNvGrpSpPr>
            <a:grpSpLocks/>
          </p:cNvGrpSpPr>
          <p:nvPr/>
        </p:nvGrpSpPr>
        <p:grpSpPr bwMode="auto">
          <a:xfrm>
            <a:off x="5281860" y="5383368"/>
            <a:ext cx="2063750" cy="661988"/>
            <a:chOff x="2741" y="3750"/>
            <a:chExt cx="1300" cy="417"/>
          </a:xfrm>
        </p:grpSpPr>
        <p:sp>
          <p:nvSpPr>
            <p:cNvPr id="245" name="Rectangle 152">
              <a:extLst>
                <a:ext uri="{FF2B5EF4-FFF2-40B4-BE49-F238E27FC236}">
                  <a16:creationId xmlns:a16="http://schemas.microsoft.com/office/drawing/2014/main" id="{2F289299-C331-4664-A3F1-E671070A9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Line 153">
              <a:extLst>
                <a:ext uri="{FF2B5EF4-FFF2-40B4-BE49-F238E27FC236}">
                  <a16:creationId xmlns:a16="http://schemas.microsoft.com/office/drawing/2014/main" id="{4A067922-2275-4865-A199-3CF551FD64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54">
              <a:extLst>
                <a:ext uri="{FF2B5EF4-FFF2-40B4-BE49-F238E27FC236}">
                  <a16:creationId xmlns:a16="http://schemas.microsoft.com/office/drawing/2014/main" id="{167D23F3-590A-4584-93D3-73FF606F4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122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IP,port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: C,9157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IP,port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: B,80</a:t>
              </a:r>
            </a:p>
          </p:txBody>
        </p:sp>
      </p:grpSp>
      <p:sp>
        <p:nvSpPr>
          <p:cNvPr id="248" name="Text Box 160">
            <a:extLst>
              <a:ext uri="{FF2B5EF4-FFF2-40B4-BE49-F238E27FC236}">
                <a16:creationId xmlns:a16="http://schemas.microsoft.com/office/drawing/2014/main" id="{18563A70-2D1A-4FD2-A22E-074D64C53BE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21510" y="3611718"/>
            <a:ext cx="11477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server: IP address B</a:t>
            </a:r>
          </a:p>
        </p:txBody>
      </p:sp>
      <p:grpSp>
        <p:nvGrpSpPr>
          <p:cNvPr id="249" name="Group 161">
            <a:extLst>
              <a:ext uri="{FF2B5EF4-FFF2-40B4-BE49-F238E27FC236}">
                <a16:creationId xmlns:a16="http://schemas.microsoft.com/office/drawing/2014/main" id="{8A97AC9D-2B30-4923-A967-97F632B47F42}"/>
              </a:ext>
            </a:extLst>
          </p:cNvPr>
          <p:cNvGrpSpPr>
            <a:grpSpLocks/>
          </p:cNvGrpSpPr>
          <p:nvPr/>
        </p:nvGrpSpPr>
        <p:grpSpPr bwMode="auto">
          <a:xfrm>
            <a:off x="2795835" y="3102131"/>
            <a:ext cx="358775" cy="704850"/>
            <a:chOff x="4140" y="429"/>
            <a:chExt cx="1425" cy="2396"/>
          </a:xfrm>
        </p:grpSpPr>
        <p:sp>
          <p:nvSpPr>
            <p:cNvPr id="250" name="Freeform 162">
              <a:extLst>
                <a:ext uri="{FF2B5EF4-FFF2-40B4-BE49-F238E27FC236}">
                  <a16:creationId xmlns:a16="http://schemas.microsoft.com/office/drawing/2014/main" id="{126C9799-0023-4767-9912-7B57F39A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Rectangle 163">
              <a:extLst>
                <a:ext uri="{FF2B5EF4-FFF2-40B4-BE49-F238E27FC236}">
                  <a16:creationId xmlns:a16="http://schemas.microsoft.com/office/drawing/2014/main" id="{9D79B4B3-113B-499B-A312-3557C11E7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2" name="Freeform 164">
              <a:extLst>
                <a:ext uri="{FF2B5EF4-FFF2-40B4-BE49-F238E27FC236}">
                  <a16:creationId xmlns:a16="http://schemas.microsoft.com/office/drawing/2014/main" id="{DF6DA487-5FDE-4330-90FA-763B45085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Freeform 165">
              <a:extLst>
                <a:ext uri="{FF2B5EF4-FFF2-40B4-BE49-F238E27FC236}">
                  <a16:creationId xmlns:a16="http://schemas.microsoft.com/office/drawing/2014/main" id="{B6632216-F7E6-4DE8-BA51-BDF92D4B2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Rectangle 166">
              <a:extLst>
                <a:ext uri="{FF2B5EF4-FFF2-40B4-BE49-F238E27FC236}">
                  <a16:creationId xmlns:a16="http://schemas.microsoft.com/office/drawing/2014/main" id="{5EFC5A23-9CA2-492F-A05F-03B247D73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55" name="Group 167">
              <a:extLst>
                <a:ext uri="{FF2B5EF4-FFF2-40B4-BE49-F238E27FC236}">
                  <a16:creationId xmlns:a16="http://schemas.microsoft.com/office/drawing/2014/main" id="{A014C196-4E77-41AF-91DE-C138FBFDAE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80" name="AutoShape 168">
                <a:extLst>
                  <a:ext uri="{FF2B5EF4-FFF2-40B4-BE49-F238E27FC236}">
                    <a16:creationId xmlns:a16="http://schemas.microsoft.com/office/drawing/2014/main" id="{F9EFB450-7930-4948-B846-B2473DFC1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81" name="AutoShape 169">
                <a:extLst>
                  <a:ext uri="{FF2B5EF4-FFF2-40B4-BE49-F238E27FC236}">
                    <a16:creationId xmlns:a16="http://schemas.microsoft.com/office/drawing/2014/main" id="{DAB71C06-E45E-4779-BADF-0BDD8BAFB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56" name="Rectangle 170">
              <a:extLst>
                <a:ext uri="{FF2B5EF4-FFF2-40B4-BE49-F238E27FC236}">
                  <a16:creationId xmlns:a16="http://schemas.microsoft.com/office/drawing/2014/main" id="{AA45A34F-217C-4EAE-9395-FA4A964B7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57" name="Group 171">
              <a:extLst>
                <a:ext uri="{FF2B5EF4-FFF2-40B4-BE49-F238E27FC236}">
                  <a16:creationId xmlns:a16="http://schemas.microsoft.com/office/drawing/2014/main" id="{E8A7081A-3EAC-4361-9D55-D92F86060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78" name="AutoShape 172">
                <a:extLst>
                  <a:ext uri="{FF2B5EF4-FFF2-40B4-BE49-F238E27FC236}">
                    <a16:creationId xmlns:a16="http://schemas.microsoft.com/office/drawing/2014/main" id="{3785EEB1-6383-4606-B4F9-AD1139023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9" name="AutoShape 173">
                <a:extLst>
                  <a:ext uri="{FF2B5EF4-FFF2-40B4-BE49-F238E27FC236}">
                    <a16:creationId xmlns:a16="http://schemas.microsoft.com/office/drawing/2014/main" id="{C2F271EC-D590-485C-889D-F9A30D40F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58" name="Rectangle 174">
              <a:extLst>
                <a:ext uri="{FF2B5EF4-FFF2-40B4-BE49-F238E27FC236}">
                  <a16:creationId xmlns:a16="http://schemas.microsoft.com/office/drawing/2014/main" id="{BEE0A521-358F-45DF-950B-2BE82A4CF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9" name="Rectangle 175">
              <a:extLst>
                <a:ext uri="{FF2B5EF4-FFF2-40B4-BE49-F238E27FC236}">
                  <a16:creationId xmlns:a16="http://schemas.microsoft.com/office/drawing/2014/main" id="{3A112494-111A-475B-8297-74C0B5487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60" name="Group 176">
              <a:extLst>
                <a:ext uri="{FF2B5EF4-FFF2-40B4-BE49-F238E27FC236}">
                  <a16:creationId xmlns:a16="http://schemas.microsoft.com/office/drawing/2014/main" id="{5619ECD6-5AB7-48DA-9FC1-294636B651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76" name="AutoShape 177">
                <a:extLst>
                  <a:ext uri="{FF2B5EF4-FFF2-40B4-BE49-F238E27FC236}">
                    <a16:creationId xmlns:a16="http://schemas.microsoft.com/office/drawing/2014/main" id="{30A7DF95-52B2-4A9A-BF6A-AAC057F13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7" name="AutoShape 178">
                <a:extLst>
                  <a:ext uri="{FF2B5EF4-FFF2-40B4-BE49-F238E27FC236}">
                    <a16:creationId xmlns:a16="http://schemas.microsoft.com/office/drawing/2014/main" id="{21570F83-DA47-49F4-80CA-8B331898A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61" name="Freeform 179">
              <a:extLst>
                <a:ext uri="{FF2B5EF4-FFF2-40B4-BE49-F238E27FC236}">
                  <a16:creationId xmlns:a16="http://schemas.microsoft.com/office/drawing/2014/main" id="{382045F0-6EAC-4CE1-A032-C1E5EB09F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62" name="Group 180">
              <a:extLst>
                <a:ext uri="{FF2B5EF4-FFF2-40B4-BE49-F238E27FC236}">
                  <a16:creationId xmlns:a16="http://schemas.microsoft.com/office/drawing/2014/main" id="{D4CD5E73-67E6-4C76-8466-F5E0D0E664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74" name="AutoShape 181">
                <a:extLst>
                  <a:ext uri="{FF2B5EF4-FFF2-40B4-BE49-F238E27FC236}">
                    <a16:creationId xmlns:a16="http://schemas.microsoft.com/office/drawing/2014/main" id="{09DDB2FC-3ED7-4137-A83E-933F94CAE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5" name="AutoShape 182">
                <a:extLst>
                  <a:ext uri="{FF2B5EF4-FFF2-40B4-BE49-F238E27FC236}">
                    <a16:creationId xmlns:a16="http://schemas.microsoft.com/office/drawing/2014/main" id="{FFC5E6D6-14D3-49F0-84B4-223A1363F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63" name="Rectangle 183">
              <a:extLst>
                <a:ext uri="{FF2B5EF4-FFF2-40B4-BE49-F238E27FC236}">
                  <a16:creationId xmlns:a16="http://schemas.microsoft.com/office/drawing/2014/main" id="{BD3EC734-B077-4B51-9F45-EA1871DFF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4" name="Freeform 184">
              <a:extLst>
                <a:ext uri="{FF2B5EF4-FFF2-40B4-BE49-F238E27FC236}">
                  <a16:creationId xmlns:a16="http://schemas.microsoft.com/office/drawing/2014/main" id="{ECDFABDB-97BC-46DC-86FD-95A5937F5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Freeform 185">
              <a:extLst>
                <a:ext uri="{FF2B5EF4-FFF2-40B4-BE49-F238E27FC236}">
                  <a16:creationId xmlns:a16="http://schemas.microsoft.com/office/drawing/2014/main" id="{AE042E64-C1DB-4836-AD75-2995FD42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Oval 186">
              <a:extLst>
                <a:ext uri="{FF2B5EF4-FFF2-40B4-BE49-F238E27FC236}">
                  <a16:creationId xmlns:a16="http://schemas.microsoft.com/office/drawing/2014/main" id="{78045B53-B116-40F3-8139-5CBC1749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7" name="Freeform 187">
              <a:extLst>
                <a:ext uri="{FF2B5EF4-FFF2-40B4-BE49-F238E27FC236}">
                  <a16:creationId xmlns:a16="http://schemas.microsoft.com/office/drawing/2014/main" id="{5717B89B-899B-4149-905F-7B501600F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AutoShape 188">
              <a:extLst>
                <a:ext uri="{FF2B5EF4-FFF2-40B4-BE49-F238E27FC236}">
                  <a16:creationId xmlns:a16="http://schemas.microsoft.com/office/drawing/2014/main" id="{973FD350-14DF-4963-889F-C4CF6B580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9" name="AutoShape 189">
              <a:extLst>
                <a:ext uri="{FF2B5EF4-FFF2-40B4-BE49-F238E27FC236}">
                  <a16:creationId xmlns:a16="http://schemas.microsoft.com/office/drawing/2014/main" id="{A38C58C4-6208-493C-8CB0-E95F0786A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0" name="Oval 190">
              <a:extLst>
                <a:ext uri="{FF2B5EF4-FFF2-40B4-BE49-F238E27FC236}">
                  <a16:creationId xmlns:a16="http://schemas.microsoft.com/office/drawing/2014/main" id="{06C18F44-A63B-4FFC-9E86-7BE6E462A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1" name="Oval 191">
              <a:extLst>
                <a:ext uri="{FF2B5EF4-FFF2-40B4-BE49-F238E27FC236}">
                  <a16:creationId xmlns:a16="http://schemas.microsoft.com/office/drawing/2014/main" id="{A29ED4AD-192F-44A6-8FAC-5E027D33C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2" name="Oval 192">
              <a:extLst>
                <a:ext uri="{FF2B5EF4-FFF2-40B4-BE49-F238E27FC236}">
                  <a16:creationId xmlns:a16="http://schemas.microsoft.com/office/drawing/2014/main" id="{2BBE3E2D-BA4B-4E9F-AE6D-69788ED17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3" name="Rectangle 193">
              <a:extLst>
                <a:ext uri="{FF2B5EF4-FFF2-40B4-BE49-F238E27FC236}">
                  <a16:creationId xmlns:a16="http://schemas.microsoft.com/office/drawing/2014/main" id="{BB13F8AD-BCB3-4265-8689-9FBC7B915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82" name="Group 194">
            <a:extLst>
              <a:ext uri="{FF2B5EF4-FFF2-40B4-BE49-F238E27FC236}">
                <a16:creationId xmlns:a16="http://schemas.microsoft.com/office/drawing/2014/main" id="{3D690932-C031-4D6D-8021-C33FB0FB5606}"/>
              </a:ext>
            </a:extLst>
          </p:cNvPr>
          <p:cNvGrpSpPr>
            <a:grpSpLocks/>
          </p:cNvGrpSpPr>
          <p:nvPr/>
        </p:nvGrpSpPr>
        <p:grpSpPr bwMode="auto">
          <a:xfrm>
            <a:off x="-69603" y="3522818"/>
            <a:ext cx="711200" cy="669925"/>
            <a:chOff x="-44" y="1473"/>
            <a:chExt cx="981" cy="1105"/>
          </a:xfrm>
        </p:grpSpPr>
        <p:pic>
          <p:nvPicPr>
            <p:cNvPr id="283" name="Picture 195" descr="desktop_computer_stylized_medium">
              <a:extLst>
                <a:ext uri="{FF2B5EF4-FFF2-40B4-BE49-F238E27FC236}">
                  <a16:creationId xmlns:a16="http://schemas.microsoft.com/office/drawing/2014/main" id="{432722BC-277B-4D98-B312-BBCB37606C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Freeform 196">
              <a:extLst>
                <a:ext uri="{FF2B5EF4-FFF2-40B4-BE49-F238E27FC236}">
                  <a16:creationId xmlns:a16="http://schemas.microsoft.com/office/drawing/2014/main" id="{7E2DEC2B-4C8A-463A-9367-01607A07D2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5" name="Group 197">
            <a:extLst>
              <a:ext uri="{FF2B5EF4-FFF2-40B4-BE49-F238E27FC236}">
                <a16:creationId xmlns:a16="http://schemas.microsoft.com/office/drawing/2014/main" id="{31F1969E-E13C-4099-B826-9AA8AD6CFCF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33022" y="3438681"/>
            <a:ext cx="711200" cy="669925"/>
            <a:chOff x="-44" y="1473"/>
            <a:chExt cx="981" cy="1105"/>
          </a:xfrm>
        </p:grpSpPr>
        <p:pic>
          <p:nvPicPr>
            <p:cNvPr id="286" name="Picture 198" descr="desktop_computer_stylized_medium">
              <a:extLst>
                <a:ext uri="{FF2B5EF4-FFF2-40B4-BE49-F238E27FC236}">
                  <a16:creationId xmlns:a16="http://schemas.microsoft.com/office/drawing/2014/main" id="{CE0DAC78-3C4F-4635-8028-9C9408E4D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" name="Freeform 199">
              <a:extLst>
                <a:ext uri="{FF2B5EF4-FFF2-40B4-BE49-F238E27FC236}">
                  <a16:creationId xmlns:a16="http://schemas.microsoft.com/office/drawing/2014/main" id="{3581F07D-E61D-4A11-8FA1-AEB366EA34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88" name="Text Box 155">
            <a:extLst>
              <a:ext uri="{FF2B5EF4-FFF2-40B4-BE49-F238E27FC236}">
                <a16:creationId xmlns:a16="http://schemas.microsoft.com/office/drawing/2014/main" id="{E301F697-EB3A-4E04-A3C4-DF256D939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338" y="5962498"/>
            <a:ext cx="78338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Three segments, all destined to IP address: B,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port: 80 are demultiplexed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sockets</a:t>
            </a: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BA9CFA0E-88BA-4CCD-AF8C-029905354C9B}"/>
              </a:ext>
            </a:extLst>
          </p:cNvPr>
          <p:cNvSpPr/>
          <p:nvPr/>
        </p:nvSpPr>
        <p:spPr>
          <a:xfrm>
            <a:off x="2794248" y="5383368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07A70A2C-C36B-4846-A4C8-CC413D25E7B9}"/>
              </a:ext>
            </a:extLst>
          </p:cNvPr>
          <p:cNvSpPr/>
          <p:nvPr/>
        </p:nvSpPr>
        <p:spPr>
          <a:xfrm>
            <a:off x="5917611" y="4891261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B715A1E1-B14E-4484-ACE0-402D4193AFC3}"/>
              </a:ext>
            </a:extLst>
          </p:cNvPr>
          <p:cNvSpPr/>
          <p:nvPr/>
        </p:nvSpPr>
        <p:spPr>
          <a:xfrm>
            <a:off x="5971586" y="5727833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2" name="Picture 4" descr="Image result for apache web server logo">
            <a:extLst>
              <a:ext uri="{FF2B5EF4-FFF2-40B4-BE49-F238E27FC236}">
                <a16:creationId xmlns:a16="http://schemas.microsoft.com/office/drawing/2014/main" id="{0E7CAD98-24C7-47C9-9D65-542B8F696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549" y="1270651"/>
            <a:ext cx="1474756" cy="6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5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88" grpId="0"/>
      <p:bldP spid="289" grpId="0" animBg="1"/>
      <p:bldP spid="290" grpId="0" animBg="1"/>
      <p:bldP spid="29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461913" y="637760"/>
            <a:ext cx="7875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DE5E974C-0353-4257-BE79-67AF9FDEDC5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69439C-42EF-4487-88AC-E1AA45C71105}"/>
              </a:ext>
            </a:extLst>
          </p:cNvPr>
          <p:cNvSpPr/>
          <p:nvPr/>
        </p:nvSpPr>
        <p:spPr>
          <a:xfrm>
            <a:off x="331632" y="1369681"/>
            <a:ext cx="7960112" cy="2471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lvl="0" indent="-339725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Multiplexing, demultiplexing: based on segment, datagram header field values</a:t>
            </a:r>
          </a:p>
          <a:p>
            <a:pPr marL="463550" lvl="0" indent="-339725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</a:rPr>
              <a:t>UDP:</a:t>
            </a:r>
            <a:r>
              <a:rPr lang="en-US" sz="2400" dirty="0">
                <a:ea typeface="ＭＳ Ｐゴシック" charset="0"/>
              </a:rPr>
              <a:t> demultiplexing using destination port number (only)</a:t>
            </a:r>
          </a:p>
          <a:p>
            <a:pPr marL="463550" lvl="0" indent="-339725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</a:rPr>
              <a:t>TCP:</a:t>
            </a:r>
            <a:r>
              <a:rPr lang="en-US" sz="2400" dirty="0">
                <a:ea typeface="ＭＳ Ｐゴシック" charset="0"/>
              </a:rPr>
              <a:t> demultiplexing using 4-tuple: source and destination IP addresses, and port numbers</a:t>
            </a:r>
          </a:p>
          <a:p>
            <a:pPr marL="463550" lvl="0" indent="-339725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Multiplexing/demultiplexing happen at all layers</a:t>
            </a:r>
          </a:p>
        </p:txBody>
      </p:sp>
    </p:spTree>
    <p:extLst>
      <p:ext uri="{BB962C8B-B14F-4D97-AF65-F5344CB8AC3E}">
        <p14:creationId xmlns:p14="http://schemas.microsoft.com/office/powerpoint/2010/main" val="401822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461913" y="637760"/>
            <a:ext cx="7875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Quiz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DE5E974C-0353-4257-BE79-67AF9FDEDC5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69439C-42EF-4487-88AC-E1AA45C71105}"/>
              </a:ext>
            </a:extLst>
          </p:cNvPr>
          <p:cNvSpPr/>
          <p:nvPr/>
        </p:nvSpPr>
        <p:spPr>
          <a:xfrm>
            <a:off x="331632" y="1369681"/>
            <a:ext cx="796011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825" lvl="0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defRPr/>
            </a:pPr>
            <a:r>
              <a:rPr lang="en-US" sz="2400" b="0" i="0" dirty="0">
                <a:effectLst/>
              </a:rPr>
              <a:t>How many TCP connections can a server handle?</a:t>
            </a:r>
            <a:endParaRPr lang="en-US" sz="2400" dirty="0"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6E97C-E5DB-4FC4-8751-88355787F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8074739" y="1794413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561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3.2 multiplexing and demultiplexing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3.3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600" dirty="0">
                <a:ea typeface="ＭＳ Ｐゴシック" charset="0"/>
              </a:rPr>
              <a:t>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3.4 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3.5 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3.7 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62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3261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UDP: User Datagram Protocol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F5C6F2-4140-4A5A-B595-B474A125686A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BFF1ABB-4FDC-45F4-880D-7F75E34AD86E}"/>
              </a:ext>
            </a:extLst>
          </p:cNvPr>
          <p:cNvSpPr txBox="1">
            <a:spLocks noChangeArrowheads="1"/>
          </p:cNvSpPr>
          <p:nvPr/>
        </p:nvSpPr>
        <p:spPr>
          <a:xfrm>
            <a:off x="266364" y="1381926"/>
            <a:ext cx="4432245" cy="2711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“no frills,” “bare bones” Internet transport protocol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“best effort” service, UDP segments may be:</a:t>
            </a:r>
          </a:p>
          <a:p>
            <a:pPr marL="808038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lost</a:t>
            </a:r>
          </a:p>
          <a:p>
            <a:pPr marL="808038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delivered out-of-order to app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863CE2-1ADE-499D-8148-9EFF361F9EC2}"/>
              </a:ext>
            </a:extLst>
          </p:cNvPr>
          <p:cNvGrpSpPr/>
          <p:nvPr/>
        </p:nvGrpSpPr>
        <p:grpSpPr>
          <a:xfrm>
            <a:off x="5347195" y="1460692"/>
            <a:ext cx="5470859" cy="5014363"/>
            <a:chOff x="4979987" y="2821302"/>
            <a:chExt cx="6630121" cy="3829830"/>
          </a:xfrm>
        </p:grpSpPr>
        <p:sp>
          <p:nvSpPr>
            <p:cNvPr id="18" name="Rectangle 26">
              <a:extLst>
                <a:ext uri="{FF2B5EF4-FFF2-40B4-BE49-F238E27FC236}">
                  <a16:creationId xmlns:a16="http://schemas.microsoft.com/office/drawing/2014/main" id="{1476EDEA-25C0-4EA6-879C-090D078E3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8112" y="3235273"/>
              <a:ext cx="6059488" cy="304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4163" indent="-284163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687388" indent="-230188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no connection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establishment (which can add RTT delay)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no connection state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at sender, receiver (buffer, seq, ack, c-c parameters)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small header size 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(8 vs 20 bytes)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no congestion control</a:t>
              </a:r>
            </a:p>
            <a:p>
              <a:pPr marL="687388" marR="0" lvl="1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UDP can blast away as fast as desired!</a:t>
              </a:r>
            </a:p>
            <a:p>
              <a:pPr marL="687388" marR="0" lvl="1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can function in the face of congestion</a:t>
              </a:r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0FAA605A-23D3-456F-B414-0990173AE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7" y="2988017"/>
              <a:ext cx="6630121" cy="366311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0" name="Text Box 28">
              <a:extLst>
                <a:ext uri="{FF2B5EF4-FFF2-40B4-BE49-F238E27FC236}">
                  <a16:creationId xmlns:a16="http://schemas.microsoft.com/office/drawing/2014/main" id="{4B426B09-CE03-454D-A9E1-072957BEB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4449" y="2821302"/>
              <a:ext cx="5102112" cy="3403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Why is there a UDP?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21" name="Rectangle 3">
            <a:extLst>
              <a:ext uri="{FF2B5EF4-FFF2-40B4-BE49-F238E27FC236}">
                <a16:creationId xmlns:a16="http://schemas.microsoft.com/office/drawing/2014/main" id="{5C62B7D7-E577-4FB9-8F58-3D8EE322342A}"/>
              </a:ext>
            </a:extLst>
          </p:cNvPr>
          <p:cNvSpPr txBox="1">
            <a:spLocks noChangeArrowheads="1"/>
          </p:cNvSpPr>
          <p:nvPr/>
        </p:nvSpPr>
        <p:spPr>
          <a:xfrm>
            <a:off x="266363" y="4265701"/>
            <a:ext cx="4826141" cy="224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connectionless: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handshaking between UDP sender, receiver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UDP segment handled independently of others</a:t>
            </a:r>
          </a:p>
        </p:txBody>
      </p:sp>
    </p:spTree>
    <p:extLst>
      <p:ext uri="{BB962C8B-B14F-4D97-AF65-F5344CB8AC3E}">
        <p14:creationId xmlns:p14="http://schemas.microsoft.com/office/powerpoint/2010/main" val="11694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3261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UDP: User Datagram Protocol [RFC 768]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F5C6F2-4140-4A5A-B595-B474A125686A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5A6E721-CE92-42A9-B7B0-AC0DC856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30BA08-B69C-4752-B2CF-0C56A0BACDE6}" type="slidenum">
              <a:rPr lang="en-IN" smtClean="0"/>
              <a:t>27</a:t>
            </a:fld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36F36-7522-4EFB-84EA-F9567C514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10" y="1467572"/>
            <a:ext cx="7898633" cy="488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UDP use: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streaming multimedia apps (loss tolerant, rate sensitive)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DNS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SNMP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HTTP/3</a:t>
            </a: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if reliable transfer needed over UDP (e.g., HTTP/3): 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add needed reliability at application layer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add congestion control at 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380956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3261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Popular Internet Applications using TCP/UDP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F5C6F2-4140-4A5A-B595-B474A125686A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3F6D304-7FEA-4CE3-995C-DC255F47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30BA08-B69C-4752-B2CF-0C56A0BACDE6}" type="slidenum">
              <a:rPr lang="en-IN" smtClean="0"/>
              <a:t>28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A72E05-0A94-4B25-9E43-555C7443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7" y="1302556"/>
            <a:ext cx="9666683" cy="54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57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3261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UDP: User Datagram Protocol [RFC 768]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F5C6F2-4140-4A5A-B595-B474A125686A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DC90D-AA27-42F7-952E-26DF76E5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46" y="1325563"/>
            <a:ext cx="6924657" cy="5374391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3F6D304-7FEA-4CE3-995C-DC255F47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30BA08-B69C-4752-B2CF-0C56A0BACDE6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27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3.1</a:t>
            </a:r>
            <a:r>
              <a:rPr lang="en-US" sz="2600" dirty="0">
                <a:ea typeface="ＭＳ Ｐゴシック" charset="0"/>
              </a:rPr>
              <a:t>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3.2</a:t>
            </a:r>
            <a:r>
              <a:rPr lang="en-US" sz="2600" dirty="0">
                <a:ea typeface="ＭＳ Ｐゴシック" charset="0"/>
              </a:rPr>
              <a:t>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3.3</a:t>
            </a:r>
            <a:r>
              <a:rPr lang="en-US" sz="2600" dirty="0">
                <a:ea typeface="ＭＳ Ｐゴシック" charset="0"/>
              </a:rPr>
              <a:t>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3.4</a:t>
            </a:r>
            <a:r>
              <a:rPr lang="en-US" sz="2600" dirty="0">
                <a:ea typeface="ＭＳ Ｐゴシック" charset="0"/>
              </a:rPr>
              <a:t> 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3.5</a:t>
            </a:r>
            <a:r>
              <a:rPr lang="en-US" sz="2600" dirty="0">
                <a:ea typeface="ＭＳ Ｐゴシック" charset="0"/>
              </a:rPr>
              <a:t> 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ea typeface="ＭＳ Ｐゴシック" charset="0"/>
              </a:rPr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ea typeface="ＭＳ Ｐゴシック" charset="0"/>
              </a:rPr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ea typeface="ＭＳ Ｐゴシック" charset="0"/>
              </a:rPr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ea typeface="ＭＳ Ｐゴシック" charset="0"/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3.6</a:t>
            </a:r>
            <a:r>
              <a:rPr lang="en-US" sz="2600" dirty="0">
                <a:ea typeface="ＭＳ Ｐゴシック" charset="0"/>
              </a:rPr>
              <a:t>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3.7</a:t>
            </a:r>
            <a:r>
              <a:rPr lang="en-US" sz="2600" dirty="0">
                <a:ea typeface="ＭＳ Ｐゴシック" charset="0"/>
              </a:rPr>
              <a:t> 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07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F5C6F2-4140-4A5A-B595-B474A125686A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1" name="Freeform 103">
            <a:extLst>
              <a:ext uri="{FF2B5EF4-FFF2-40B4-BE49-F238E27FC236}">
                <a16:creationId xmlns:a16="http://schemas.microsoft.com/office/drawing/2014/main" id="{52620D15-0F6C-4ED0-B165-798394EF7EBC}"/>
              </a:ext>
            </a:extLst>
          </p:cNvPr>
          <p:cNvSpPr>
            <a:spLocks/>
          </p:cNvSpPr>
          <p:nvPr/>
        </p:nvSpPr>
        <p:spPr bwMode="auto">
          <a:xfrm>
            <a:off x="9436878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" name="Group 185">
            <a:extLst>
              <a:ext uri="{FF2B5EF4-FFF2-40B4-BE49-F238E27FC236}">
                <a16:creationId xmlns:a16="http://schemas.microsoft.com/office/drawing/2014/main" id="{8D4C70A7-D94E-4872-8104-8421625D9BAB}"/>
              </a:ext>
            </a:extLst>
          </p:cNvPr>
          <p:cNvGrpSpPr>
            <a:grpSpLocks/>
          </p:cNvGrpSpPr>
          <p:nvPr/>
        </p:nvGrpSpPr>
        <p:grpSpPr bwMode="auto">
          <a:xfrm>
            <a:off x="10282709" y="3991653"/>
            <a:ext cx="549832" cy="1070215"/>
            <a:chOff x="4140" y="429"/>
            <a:chExt cx="1425" cy="2396"/>
          </a:xfrm>
        </p:grpSpPr>
        <p:sp>
          <p:nvSpPr>
            <p:cNvPr id="13" name="Freeform 186">
              <a:extLst>
                <a:ext uri="{FF2B5EF4-FFF2-40B4-BE49-F238E27FC236}">
                  <a16:creationId xmlns:a16="http://schemas.microsoft.com/office/drawing/2014/main" id="{99EF50E9-380C-49EE-860B-72312E25F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" name="Rectangle 187">
              <a:extLst>
                <a:ext uri="{FF2B5EF4-FFF2-40B4-BE49-F238E27FC236}">
                  <a16:creationId xmlns:a16="http://schemas.microsoft.com/office/drawing/2014/main" id="{F0FB9F96-0B90-4A77-AF84-37436BCF2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Freeform 188">
              <a:extLst>
                <a:ext uri="{FF2B5EF4-FFF2-40B4-BE49-F238E27FC236}">
                  <a16:creationId xmlns:a16="http://schemas.microsoft.com/office/drawing/2014/main" id="{14CF53A7-5E51-4B69-B8BC-B03510EAD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Freeform 189">
              <a:extLst>
                <a:ext uri="{FF2B5EF4-FFF2-40B4-BE49-F238E27FC236}">
                  <a16:creationId xmlns:a16="http://schemas.microsoft.com/office/drawing/2014/main" id="{D9E1A72E-54BD-4449-B8FD-8C40E2EF3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Rectangle 190">
              <a:extLst>
                <a:ext uri="{FF2B5EF4-FFF2-40B4-BE49-F238E27FC236}">
                  <a16:creationId xmlns:a16="http://schemas.microsoft.com/office/drawing/2014/main" id="{830365AF-B34E-4AA9-B11C-447F23472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8" name="Group 191">
              <a:extLst>
                <a:ext uri="{FF2B5EF4-FFF2-40B4-BE49-F238E27FC236}">
                  <a16:creationId xmlns:a16="http://schemas.microsoft.com/office/drawing/2014/main" id="{820CEB45-E6D5-492B-99E0-F9CE87B33F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" name="AutoShape 192">
                <a:extLst>
                  <a:ext uri="{FF2B5EF4-FFF2-40B4-BE49-F238E27FC236}">
                    <a16:creationId xmlns:a16="http://schemas.microsoft.com/office/drawing/2014/main" id="{A640703E-4ADA-410C-8D28-9214E62A2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" name="AutoShape 193">
                <a:extLst>
                  <a:ext uri="{FF2B5EF4-FFF2-40B4-BE49-F238E27FC236}">
                    <a16:creationId xmlns:a16="http://schemas.microsoft.com/office/drawing/2014/main" id="{3E64D187-5D92-47D6-915D-0B56919B2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9" name="Rectangle 194">
              <a:extLst>
                <a:ext uri="{FF2B5EF4-FFF2-40B4-BE49-F238E27FC236}">
                  <a16:creationId xmlns:a16="http://schemas.microsoft.com/office/drawing/2014/main" id="{E414E687-63BB-4354-99DF-A9278EC4E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" name="Group 195">
              <a:extLst>
                <a:ext uri="{FF2B5EF4-FFF2-40B4-BE49-F238E27FC236}">
                  <a16:creationId xmlns:a16="http://schemas.microsoft.com/office/drawing/2014/main" id="{5E73BDE3-2878-4F53-B6FA-93866BFE4B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" name="AutoShape 196">
                <a:extLst>
                  <a:ext uri="{FF2B5EF4-FFF2-40B4-BE49-F238E27FC236}">
                    <a16:creationId xmlns:a16="http://schemas.microsoft.com/office/drawing/2014/main" id="{CCAC3EFC-3595-4E81-8573-F7D45E0E3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" name="AutoShape 197">
                <a:extLst>
                  <a:ext uri="{FF2B5EF4-FFF2-40B4-BE49-F238E27FC236}">
                    <a16:creationId xmlns:a16="http://schemas.microsoft.com/office/drawing/2014/main" id="{D25BB6F4-469D-467C-914E-69FE7B8BD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1" name="Rectangle 198">
              <a:extLst>
                <a:ext uri="{FF2B5EF4-FFF2-40B4-BE49-F238E27FC236}">
                  <a16:creationId xmlns:a16="http://schemas.microsoft.com/office/drawing/2014/main" id="{EE290E18-C40E-4949-BABB-70EA16859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" name="Rectangle 199">
              <a:extLst>
                <a:ext uri="{FF2B5EF4-FFF2-40B4-BE49-F238E27FC236}">
                  <a16:creationId xmlns:a16="http://schemas.microsoft.com/office/drawing/2014/main" id="{47196CC1-0C9F-42A8-A272-A9058B691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4" name="Group 200">
              <a:extLst>
                <a:ext uri="{FF2B5EF4-FFF2-40B4-BE49-F238E27FC236}">
                  <a16:creationId xmlns:a16="http://schemas.microsoft.com/office/drawing/2014/main" id="{997A1C09-F749-44AD-A7F9-28169DB61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" name="AutoShape 201">
                <a:extLst>
                  <a:ext uri="{FF2B5EF4-FFF2-40B4-BE49-F238E27FC236}">
                    <a16:creationId xmlns:a16="http://schemas.microsoft.com/office/drawing/2014/main" id="{DC584AF9-A9CC-4B79-8EF0-82E56C3EF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" name="AutoShape 202">
                <a:extLst>
                  <a:ext uri="{FF2B5EF4-FFF2-40B4-BE49-F238E27FC236}">
                    <a16:creationId xmlns:a16="http://schemas.microsoft.com/office/drawing/2014/main" id="{44CF67D0-9354-4ECC-8070-BFECC63C7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5" name="Freeform 203">
              <a:extLst>
                <a:ext uri="{FF2B5EF4-FFF2-40B4-BE49-F238E27FC236}">
                  <a16:creationId xmlns:a16="http://schemas.microsoft.com/office/drawing/2014/main" id="{36421486-0355-43D2-AEC3-30D1B68A8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6" name="Group 204">
              <a:extLst>
                <a:ext uri="{FF2B5EF4-FFF2-40B4-BE49-F238E27FC236}">
                  <a16:creationId xmlns:a16="http://schemas.microsoft.com/office/drawing/2014/main" id="{A283CBD7-0EEE-4B26-80D0-C94682A28A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" name="AutoShape 205">
                <a:extLst>
                  <a:ext uri="{FF2B5EF4-FFF2-40B4-BE49-F238E27FC236}">
                    <a16:creationId xmlns:a16="http://schemas.microsoft.com/office/drawing/2014/main" id="{4C3E18AE-B7F8-48EE-9C23-6AE79C0B0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" name="AutoShape 206">
                <a:extLst>
                  <a:ext uri="{FF2B5EF4-FFF2-40B4-BE49-F238E27FC236}">
                    <a16:creationId xmlns:a16="http://schemas.microsoft.com/office/drawing/2014/main" id="{029A5A81-5C55-40CD-8690-D561EB523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7" name="Rectangle 207">
              <a:extLst>
                <a:ext uri="{FF2B5EF4-FFF2-40B4-BE49-F238E27FC236}">
                  <a16:creationId xmlns:a16="http://schemas.microsoft.com/office/drawing/2014/main" id="{CFAD32F7-978E-4C1D-9DB9-9AC13EBF5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Freeform 208">
              <a:extLst>
                <a:ext uri="{FF2B5EF4-FFF2-40B4-BE49-F238E27FC236}">
                  <a16:creationId xmlns:a16="http://schemas.microsoft.com/office/drawing/2014/main" id="{33013FBB-28A8-43D0-85D2-9744B8D36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Freeform 209">
              <a:extLst>
                <a:ext uri="{FF2B5EF4-FFF2-40B4-BE49-F238E27FC236}">
                  <a16:creationId xmlns:a16="http://schemas.microsoft.com/office/drawing/2014/main" id="{51DF590D-7498-47A0-8B0B-74EB6241D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10">
              <a:extLst>
                <a:ext uri="{FF2B5EF4-FFF2-40B4-BE49-F238E27FC236}">
                  <a16:creationId xmlns:a16="http://schemas.microsoft.com/office/drawing/2014/main" id="{26393070-FC5F-47E3-9457-75B9F6552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Freeform 211">
              <a:extLst>
                <a:ext uri="{FF2B5EF4-FFF2-40B4-BE49-F238E27FC236}">
                  <a16:creationId xmlns:a16="http://schemas.microsoft.com/office/drawing/2014/main" id="{C240B0A4-7C46-464B-AFA1-2C35DDB5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AutoShape 212">
              <a:extLst>
                <a:ext uri="{FF2B5EF4-FFF2-40B4-BE49-F238E27FC236}">
                  <a16:creationId xmlns:a16="http://schemas.microsoft.com/office/drawing/2014/main" id="{7951C3C9-6E47-45FA-BDE7-A316F4159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" name="AutoShape 213">
              <a:extLst>
                <a:ext uri="{FF2B5EF4-FFF2-40B4-BE49-F238E27FC236}">
                  <a16:creationId xmlns:a16="http://schemas.microsoft.com/office/drawing/2014/main" id="{9EA40131-845D-4057-B444-83B3F06CF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Oval 214">
              <a:extLst>
                <a:ext uri="{FF2B5EF4-FFF2-40B4-BE49-F238E27FC236}">
                  <a16:creationId xmlns:a16="http://schemas.microsoft.com/office/drawing/2014/main" id="{7BB1E7FF-391E-46FB-8702-ECAC9BD0E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Oval 215">
              <a:extLst>
                <a:ext uri="{FF2B5EF4-FFF2-40B4-BE49-F238E27FC236}">
                  <a16:creationId xmlns:a16="http://schemas.microsoft.com/office/drawing/2014/main" id="{2A9E031C-72DE-441C-BB7D-CED20E8D9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" name="Oval 216">
              <a:extLst>
                <a:ext uri="{FF2B5EF4-FFF2-40B4-BE49-F238E27FC236}">
                  <a16:creationId xmlns:a16="http://schemas.microsoft.com/office/drawing/2014/main" id="{33CE4CEC-227C-4DA0-98EF-C746AF7C3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" name="Rectangle 217">
              <a:extLst>
                <a:ext uri="{FF2B5EF4-FFF2-40B4-BE49-F238E27FC236}">
                  <a16:creationId xmlns:a16="http://schemas.microsoft.com/office/drawing/2014/main" id="{E74C3A4E-4E37-4C20-B6F6-A7B7D0714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250E74F-F3DC-434E-A94F-B1002FC6CBFC}"/>
              </a:ext>
            </a:extLst>
          </p:cNvPr>
          <p:cNvSpPr txBox="1"/>
          <p:nvPr/>
        </p:nvSpPr>
        <p:spPr>
          <a:xfrm>
            <a:off x="7622903" y="1538123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server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0623C0-90F7-474C-B79E-57D9738033FC}"/>
              </a:ext>
            </a:extLst>
          </p:cNvPr>
          <p:cNvSpPr txBox="1"/>
          <p:nvPr/>
        </p:nvSpPr>
        <p:spPr>
          <a:xfrm>
            <a:off x="1555489" y="1662731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client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7D0688-DE8F-4C00-A3AE-76B5C5FE968A}"/>
              </a:ext>
            </a:extLst>
          </p:cNvPr>
          <p:cNvGrpSpPr/>
          <p:nvPr/>
        </p:nvGrpSpPr>
        <p:grpSpPr>
          <a:xfrm>
            <a:off x="7652218" y="2078288"/>
            <a:ext cx="1946338" cy="2912558"/>
            <a:chOff x="8091785" y="2078288"/>
            <a:chExt cx="2364905" cy="2912558"/>
          </a:xfrm>
        </p:grpSpPr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3FD3E8E0-4D3F-48AC-B214-20BA6B1DC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24">
              <a:extLst>
                <a:ext uri="{FF2B5EF4-FFF2-40B4-BE49-F238E27FC236}">
                  <a16:creationId xmlns:a16="http://schemas.microsoft.com/office/drawing/2014/main" id="{018ACD80-FBA9-4148-A778-9D0643A6A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Line 25">
              <a:extLst>
                <a:ext uri="{FF2B5EF4-FFF2-40B4-BE49-F238E27FC236}">
                  <a16:creationId xmlns:a16="http://schemas.microsoft.com/office/drawing/2014/main" id="{06DEE7BC-BF34-4E16-B1DC-814948809D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Text Box 26">
              <a:extLst>
                <a:ext uri="{FF2B5EF4-FFF2-40B4-BE49-F238E27FC236}">
                  <a16:creationId xmlns:a16="http://schemas.microsoft.com/office/drawing/2014/main" id="{E58618A6-DE38-4550-8017-DC577C88D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53" name="Line 27">
              <a:extLst>
                <a:ext uri="{FF2B5EF4-FFF2-40B4-BE49-F238E27FC236}">
                  <a16:creationId xmlns:a16="http://schemas.microsoft.com/office/drawing/2014/main" id="{411F6FAE-326C-432E-AAA2-9C0F85D26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Text Box 26">
              <a:extLst>
                <a:ext uri="{FF2B5EF4-FFF2-40B4-BE49-F238E27FC236}">
                  <a16:creationId xmlns:a16="http://schemas.microsoft.com/office/drawing/2014/main" id="{22645034-5C94-4B26-A2D1-F12BFFF80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FFDBE1B6-2B27-4731-B05C-C4BEA56E8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56" name="Text Box 26">
              <a:extLst>
                <a:ext uri="{FF2B5EF4-FFF2-40B4-BE49-F238E27FC236}">
                  <a16:creationId xmlns:a16="http://schemas.microsoft.com/office/drawing/2014/main" id="{9EB1F7C3-3D17-426F-9020-EADE6846A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57" name="Line 27">
              <a:extLst>
                <a:ext uri="{FF2B5EF4-FFF2-40B4-BE49-F238E27FC236}">
                  <a16:creationId xmlns:a16="http://schemas.microsoft.com/office/drawing/2014/main" id="{E30945C3-ACF0-4D05-8360-63EBFF30B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Line 27">
              <a:extLst>
                <a:ext uri="{FF2B5EF4-FFF2-40B4-BE49-F238E27FC236}">
                  <a16:creationId xmlns:a16="http://schemas.microsoft.com/office/drawing/2014/main" id="{ECEB0EF8-B742-498F-A24A-04E513FAB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Text Box 26">
              <a:extLst>
                <a:ext uri="{FF2B5EF4-FFF2-40B4-BE49-F238E27FC236}">
                  <a16:creationId xmlns:a16="http://schemas.microsoft.com/office/drawing/2014/main" id="{8FD52A37-8C4D-435E-94CF-F222AF80D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7326DF0-A614-42C7-8941-A6BA78E66B69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7113889" y="4973372"/>
            <a:ext cx="1473513" cy="4743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F729967-9843-40C1-8D6C-0A8357A66021}"/>
              </a:ext>
            </a:extLst>
          </p:cNvPr>
          <p:cNvCxnSpPr>
            <a:cxnSpLocks/>
          </p:cNvCxnSpPr>
          <p:nvPr/>
        </p:nvCxnSpPr>
        <p:spPr>
          <a:xfrm>
            <a:off x="2198981" y="5062556"/>
            <a:ext cx="1582832" cy="302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296">
            <a:extLst>
              <a:ext uri="{FF2B5EF4-FFF2-40B4-BE49-F238E27FC236}">
                <a16:creationId xmlns:a16="http://schemas.microsoft.com/office/drawing/2014/main" id="{7BA1D4A2-9782-4E03-B005-CAE3CFF308F2}"/>
              </a:ext>
            </a:extLst>
          </p:cNvPr>
          <p:cNvSpPr>
            <a:spLocks/>
          </p:cNvSpPr>
          <p:nvPr/>
        </p:nvSpPr>
        <p:spPr bwMode="auto">
          <a:xfrm>
            <a:off x="3709660" y="5008715"/>
            <a:ext cx="3392228" cy="1028731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64" name="Freeform 70">
            <a:extLst>
              <a:ext uri="{FF2B5EF4-FFF2-40B4-BE49-F238E27FC236}">
                <a16:creationId xmlns:a16="http://schemas.microsoft.com/office/drawing/2014/main" id="{99A608C4-1CBF-4FD8-A06E-444FB72A9BF0}"/>
              </a:ext>
            </a:extLst>
          </p:cNvPr>
          <p:cNvSpPr>
            <a:spLocks/>
          </p:cNvSpPr>
          <p:nvPr/>
        </p:nvSpPr>
        <p:spPr bwMode="auto">
          <a:xfrm>
            <a:off x="47451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1373096-139C-4514-9AD5-6645150D3C01}"/>
              </a:ext>
            </a:extLst>
          </p:cNvPr>
          <p:cNvGrpSpPr/>
          <p:nvPr/>
        </p:nvGrpSpPr>
        <p:grpSpPr>
          <a:xfrm>
            <a:off x="1307940" y="2167472"/>
            <a:ext cx="2131701" cy="2912558"/>
            <a:chOff x="8091785" y="2078288"/>
            <a:chExt cx="2364905" cy="2912558"/>
          </a:xfrm>
        </p:grpSpPr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9DA41A35-CD5F-43D9-A3A8-130B797D4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E2220BFF-D7C1-4C79-944D-F33D4B7A6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Line 25">
              <a:extLst>
                <a:ext uri="{FF2B5EF4-FFF2-40B4-BE49-F238E27FC236}">
                  <a16:creationId xmlns:a16="http://schemas.microsoft.com/office/drawing/2014/main" id="{527FEB0D-EA2E-4EA3-8EBB-263C3FDA6E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Text Box 26">
              <a:extLst>
                <a:ext uri="{FF2B5EF4-FFF2-40B4-BE49-F238E27FC236}">
                  <a16:creationId xmlns:a16="http://schemas.microsoft.com/office/drawing/2014/main" id="{23F86B5E-E9E9-4D7D-AF5D-B41F31B233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70" name="Line 27">
              <a:extLst>
                <a:ext uri="{FF2B5EF4-FFF2-40B4-BE49-F238E27FC236}">
                  <a16:creationId xmlns:a16="http://schemas.microsoft.com/office/drawing/2014/main" id="{E6CC5E06-65CE-464B-A600-810AEBA61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Text Box 26">
              <a:extLst>
                <a:ext uri="{FF2B5EF4-FFF2-40B4-BE49-F238E27FC236}">
                  <a16:creationId xmlns:a16="http://schemas.microsoft.com/office/drawing/2014/main" id="{96E0575C-C290-4DAF-A288-AAE9EEB79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72" name="Text Box 26">
              <a:extLst>
                <a:ext uri="{FF2B5EF4-FFF2-40B4-BE49-F238E27FC236}">
                  <a16:creationId xmlns:a16="http://schemas.microsoft.com/office/drawing/2014/main" id="{65F6C3EF-3C8E-4F2C-B74D-696D14EB2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73" name="Text Box 26">
              <a:extLst>
                <a:ext uri="{FF2B5EF4-FFF2-40B4-BE49-F238E27FC236}">
                  <a16:creationId xmlns:a16="http://schemas.microsoft.com/office/drawing/2014/main" id="{A3D841A2-1429-4C4C-BBF6-3B68010E4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74" name="Line 27">
              <a:extLst>
                <a:ext uri="{FF2B5EF4-FFF2-40B4-BE49-F238E27FC236}">
                  <a16:creationId xmlns:a16="http://schemas.microsoft.com/office/drawing/2014/main" id="{59F50221-6724-4324-BEB1-D2B895F8B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Line 27">
              <a:extLst>
                <a:ext uri="{FF2B5EF4-FFF2-40B4-BE49-F238E27FC236}">
                  <a16:creationId xmlns:a16="http://schemas.microsoft.com/office/drawing/2014/main" id="{28B0FBA7-4F62-47ED-9945-BACF59ECA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Text Box 26">
              <a:extLst>
                <a:ext uri="{FF2B5EF4-FFF2-40B4-BE49-F238E27FC236}">
                  <a16:creationId xmlns:a16="http://schemas.microsoft.com/office/drawing/2014/main" id="{978430F3-B3CB-47A5-8B32-AD6C6EE87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46008E3-1A8B-471F-BC04-86718159020B}"/>
              </a:ext>
            </a:extLst>
          </p:cNvPr>
          <p:cNvGrpSpPr/>
          <p:nvPr/>
        </p:nvGrpSpPr>
        <p:grpSpPr>
          <a:xfrm>
            <a:off x="120904" y="4943580"/>
            <a:ext cx="1026523" cy="597153"/>
            <a:chOff x="7493876" y="2774731"/>
            <a:chExt cx="1481958" cy="894622"/>
          </a:xfrm>
        </p:grpSpPr>
        <p:sp>
          <p:nvSpPr>
            <p:cNvPr id="78" name="Freeform 176">
              <a:extLst>
                <a:ext uri="{FF2B5EF4-FFF2-40B4-BE49-F238E27FC236}">
                  <a16:creationId xmlns:a16="http://schemas.microsoft.com/office/drawing/2014/main" id="{A21AAC9B-899C-432F-BB15-1B2FF1F29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24CD0ED-0530-4453-AE59-F20B81EE36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AB943D-6889-4364-818A-DFC67581203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" name="Freeform 179">
                <a:extLst>
                  <a:ext uri="{FF2B5EF4-FFF2-40B4-BE49-F238E27FC236}">
                    <a16:creationId xmlns:a16="http://schemas.microsoft.com/office/drawing/2014/main" id="{DFB6F1AA-1207-481A-98E4-67737C4308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Freeform 180">
                <a:extLst>
                  <a:ext uri="{FF2B5EF4-FFF2-40B4-BE49-F238E27FC236}">
                    <a16:creationId xmlns:a16="http://schemas.microsoft.com/office/drawing/2014/main" id="{DB0F6112-D3EA-4C3C-9ED4-AC11BED9766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Freeform 194">
                <a:extLst>
                  <a:ext uri="{FF2B5EF4-FFF2-40B4-BE49-F238E27FC236}">
                    <a16:creationId xmlns:a16="http://schemas.microsoft.com/office/drawing/2014/main" id="{C7213ACB-0C41-464F-B2C5-1D876919E7E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Freeform 195">
                <a:extLst>
                  <a:ext uri="{FF2B5EF4-FFF2-40B4-BE49-F238E27FC236}">
                    <a16:creationId xmlns:a16="http://schemas.microsoft.com/office/drawing/2014/main" id="{7AF86E17-ED9B-4CE8-BF2E-092FC60591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5" name="Group 149">
            <a:extLst>
              <a:ext uri="{FF2B5EF4-FFF2-40B4-BE49-F238E27FC236}">
                <a16:creationId xmlns:a16="http://schemas.microsoft.com/office/drawing/2014/main" id="{EDA44192-93E8-415F-8C03-6DEE32ED1048}"/>
              </a:ext>
            </a:extLst>
          </p:cNvPr>
          <p:cNvGrpSpPr>
            <a:grpSpLocks/>
          </p:cNvGrpSpPr>
          <p:nvPr/>
        </p:nvGrpSpPr>
        <p:grpSpPr bwMode="auto">
          <a:xfrm>
            <a:off x="2082377" y="2756023"/>
            <a:ext cx="412750" cy="158750"/>
            <a:chOff x="1287" y="2524"/>
            <a:chExt cx="260" cy="100"/>
          </a:xfrm>
        </p:grpSpPr>
        <p:sp>
          <p:nvSpPr>
            <p:cNvPr id="86" name="Rectangle 73">
              <a:extLst>
                <a:ext uri="{FF2B5EF4-FFF2-40B4-BE49-F238E27FC236}">
                  <a16:creationId xmlns:a16="http://schemas.microsoft.com/office/drawing/2014/main" id="{C9EDF055-F951-41DE-BBB7-60FB89482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7" name="Rectangle 74">
              <a:extLst>
                <a:ext uri="{FF2B5EF4-FFF2-40B4-BE49-F238E27FC236}">
                  <a16:creationId xmlns:a16="http://schemas.microsoft.com/office/drawing/2014/main" id="{870BACAD-EABE-4012-BB7E-A2C2D3A79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" name="Rectangle 75">
              <a:extLst>
                <a:ext uri="{FF2B5EF4-FFF2-40B4-BE49-F238E27FC236}">
                  <a16:creationId xmlns:a16="http://schemas.microsoft.com/office/drawing/2014/main" id="{A10F6479-4DD1-4EA7-B6D8-2C4C9D198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Rectangle 129">
              <a:extLst>
                <a:ext uri="{FF2B5EF4-FFF2-40B4-BE49-F238E27FC236}">
                  <a16:creationId xmlns:a16="http://schemas.microsoft.com/office/drawing/2014/main" id="{D26F29E1-C409-4437-AE43-F828D87F1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0" name="Group 149">
            <a:extLst>
              <a:ext uri="{FF2B5EF4-FFF2-40B4-BE49-F238E27FC236}">
                <a16:creationId xmlns:a16="http://schemas.microsoft.com/office/drawing/2014/main" id="{964DA701-0A75-4D97-91A5-8309FAEB80F5}"/>
              </a:ext>
            </a:extLst>
          </p:cNvPr>
          <p:cNvGrpSpPr>
            <a:grpSpLocks/>
          </p:cNvGrpSpPr>
          <p:nvPr/>
        </p:nvGrpSpPr>
        <p:grpSpPr bwMode="auto">
          <a:xfrm>
            <a:off x="8823010" y="2673610"/>
            <a:ext cx="412750" cy="158750"/>
            <a:chOff x="1287" y="2524"/>
            <a:chExt cx="260" cy="100"/>
          </a:xfrm>
        </p:grpSpPr>
        <p:sp>
          <p:nvSpPr>
            <p:cNvPr id="91" name="Rectangle 73">
              <a:extLst>
                <a:ext uri="{FF2B5EF4-FFF2-40B4-BE49-F238E27FC236}">
                  <a16:creationId xmlns:a16="http://schemas.microsoft.com/office/drawing/2014/main" id="{82916765-57D7-4BD6-B8B4-491E3A895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" name="Rectangle 74">
              <a:extLst>
                <a:ext uri="{FF2B5EF4-FFF2-40B4-BE49-F238E27FC236}">
                  <a16:creationId xmlns:a16="http://schemas.microsoft.com/office/drawing/2014/main" id="{294B79CB-FB3F-4E76-83E3-B0803EA71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3" name="Rectangle 75">
              <a:extLst>
                <a:ext uri="{FF2B5EF4-FFF2-40B4-BE49-F238E27FC236}">
                  <a16:creationId xmlns:a16="http://schemas.microsoft.com/office/drawing/2014/main" id="{CD2D6833-6B3B-49F9-8C1E-037A1FA8E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" name="Rectangle 129">
              <a:extLst>
                <a:ext uri="{FF2B5EF4-FFF2-40B4-BE49-F238E27FC236}">
                  <a16:creationId xmlns:a16="http://schemas.microsoft.com/office/drawing/2014/main" id="{927DD8DB-2A6F-4F4C-AA42-D2FABD68E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56C3AAE6-1AA2-409C-88C2-02C7A2D8786D}"/>
              </a:ext>
            </a:extLst>
          </p:cNvPr>
          <p:cNvSpPr/>
          <p:nvPr/>
        </p:nvSpPr>
        <p:spPr>
          <a:xfrm>
            <a:off x="393111" y="63261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UDP: Transport Layer Actions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07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F5C6F2-4140-4A5A-B595-B474A125686A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253D5B-FF6E-41E0-A404-948C893C9D3B}"/>
              </a:ext>
            </a:extLst>
          </p:cNvPr>
          <p:cNvGrpSpPr/>
          <p:nvPr/>
        </p:nvGrpSpPr>
        <p:grpSpPr>
          <a:xfrm>
            <a:off x="2658794" y="5020857"/>
            <a:ext cx="5580807" cy="1028731"/>
            <a:chOff x="2186252" y="4965666"/>
            <a:chExt cx="7259284" cy="102873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4F62DA-CB43-43DA-91C6-27A99F359CFC}"/>
                </a:ext>
              </a:extLst>
            </p:cNvPr>
            <p:cNvCxnSpPr>
              <a:cxnSpLocks/>
            </p:cNvCxnSpPr>
            <p:nvPr/>
          </p:nvCxnSpPr>
          <p:spPr>
            <a:xfrm>
              <a:off x="2186252" y="5082527"/>
              <a:ext cx="1975391" cy="2826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DABBFA-EF37-4A43-A35B-C85161E734F2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580ED42-4FE1-4A94-BC17-211569ED4D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296">
                <a:extLst>
                  <a:ext uri="{FF2B5EF4-FFF2-40B4-BE49-F238E27FC236}">
                    <a16:creationId xmlns:a16="http://schemas.microsoft.com/office/drawing/2014/main" id="{1BE8161A-8000-4197-BD38-936FE60C3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16" name="Freeform 103">
            <a:extLst>
              <a:ext uri="{FF2B5EF4-FFF2-40B4-BE49-F238E27FC236}">
                <a16:creationId xmlns:a16="http://schemas.microsoft.com/office/drawing/2014/main" id="{CB5BE237-374A-4097-A703-4670509D750F}"/>
              </a:ext>
            </a:extLst>
          </p:cNvPr>
          <p:cNvSpPr>
            <a:spLocks/>
          </p:cNvSpPr>
          <p:nvPr/>
        </p:nvSpPr>
        <p:spPr bwMode="auto">
          <a:xfrm>
            <a:off x="9422808" y="2181540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Freeform 70">
            <a:extLst>
              <a:ext uri="{FF2B5EF4-FFF2-40B4-BE49-F238E27FC236}">
                <a16:creationId xmlns:a16="http://schemas.microsoft.com/office/drawing/2014/main" id="{9C07A512-252A-4824-A17D-75269B052026}"/>
              </a:ext>
            </a:extLst>
          </p:cNvPr>
          <p:cNvSpPr>
            <a:spLocks/>
          </p:cNvSpPr>
          <p:nvPr/>
        </p:nvSpPr>
        <p:spPr bwMode="auto">
          <a:xfrm>
            <a:off x="460449" y="2270723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oup 185">
            <a:extLst>
              <a:ext uri="{FF2B5EF4-FFF2-40B4-BE49-F238E27FC236}">
                <a16:creationId xmlns:a16="http://schemas.microsoft.com/office/drawing/2014/main" id="{24E92D5A-E91A-45F8-A196-00052C96BBED}"/>
              </a:ext>
            </a:extLst>
          </p:cNvPr>
          <p:cNvGrpSpPr>
            <a:grpSpLocks/>
          </p:cNvGrpSpPr>
          <p:nvPr/>
        </p:nvGrpSpPr>
        <p:grpSpPr bwMode="auto">
          <a:xfrm>
            <a:off x="10268639" y="4022536"/>
            <a:ext cx="549832" cy="1070215"/>
            <a:chOff x="4140" y="429"/>
            <a:chExt cx="1425" cy="2396"/>
          </a:xfrm>
        </p:grpSpPr>
        <p:sp>
          <p:nvSpPr>
            <p:cNvPr id="19" name="Freeform 186">
              <a:extLst>
                <a:ext uri="{FF2B5EF4-FFF2-40B4-BE49-F238E27FC236}">
                  <a16:creationId xmlns:a16="http://schemas.microsoft.com/office/drawing/2014/main" id="{453C75EA-9E0F-4C2C-994B-916EA00D2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Rectangle 187">
              <a:extLst>
                <a:ext uri="{FF2B5EF4-FFF2-40B4-BE49-F238E27FC236}">
                  <a16:creationId xmlns:a16="http://schemas.microsoft.com/office/drawing/2014/main" id="{CB64A3B2-18CC-45D1-905E-CE0C57F62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" name="Freeform 188">
              <a:extLst>
                <a:ext uri="{FF2B5EF4-FFF2-40B4-BE49-F238E27FC236}">
                  <a16:creationId xmlns:a16="http://schemas.microsoft.com/office/drawing/2014/main" id="{5225A48B-23E7-40F5-9CD7-B8687B17B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Freeform 189">
              <a:extLst>
                <a:ext uri="{FF2B5EF4-FFF2-40B4-BE49-F238E27FC236}">
                  <a16:creationId xmlns:a16="http://schemas.microsoft.com/office/drawing/2014/main" id="{CD7AD4F3-EB9C-45F5-B704-6B65B8825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Rectangle 190">
              <a:extLst>
                <a:ext uri="{FF2B5EF4-FFF2-40B4-BE49-F238E27FC236}">
                  <a16:creationId xmlns:a16="http://schemas.microsoft.com/office/drawing/2014/main" id="{9E321EAB-835C-4915-A1B9-6A7C3B031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5" name="Group 191">
              <a:extLst>
                <a:ext uri="{FF2B5EF4-FFF2-40B4-BE49-F238E27FC236}">
                  <a16:creationId xmlns:a16="http://schemas.microsoft.com/office/drawing/2014/main" id="{72C8679F-46E9-4E0D-9D2E-B3C9CAB8C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0" name="AutoShape 192">
                <a:extLst>
                  <a:ext uri="{FF2B5EF4-FFF2-40B4-BE49-F238E27FC236}">
                    <a16:creationId xmlns:a16="http://schemas.microsoft.com/office/drawing/2014/main" id="{93364073-A709-4849-8DC7-3C523F046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" name="AutoShape 193">
                <a:extLst>
                  <a:ext uri="{FF2B5EF4-FFF2-40B4-BE49-F238E27FC236}">
                    <a16:creationId xmlns:a16="http://schemas.microsoft.com/office/drawing/2014/main" id="{CACD08E6-D968-4239-AED0-2EB494152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6" name="Rectangle 194">
              <a:extLst>
                <a:ext uri="{FF2B5EF4-FFF2-40B4-BE49-F238E27FC236}">
                  <a16:creationId xmlns:a16="http://schemas.microsoft.com/office/drawing/2014/main" id="{5C14BB0F-E66B-4954-90AB-A12F33CF9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7" name="Group 195">
              <a:extLst>
                <a:ext uri="{FF2B5EF4-FFF2-40B4-BE49-F238E27FC236}">
                  <a16:creationId xmlns:a16="http://schemas.microsoft.com/office/drawing/2014/main" id="{71643B4E-FC9B-4557-8211-5942D78B5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8" name="AutoShape 196">
                <a:extLst>
                  <a:ext uri="{FF2B5EF4-FFF2-40B4-BE49-F238E27FC236}">
                    <a16:creationId xmlns:a16="http://schemas.microsoft.com/office/drawing/2014/main" id="{6CD4FEC5-686D-41E2-8CDA-13DBBDA14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" name="AutoShape 197">
                <a:extLst>
                  <a:ext uri="{FF2B5EF4-FFF2-40B4-BE49-F238E27FC236}">
                    <a16:creationId xmlns:a16="http://schemas.microsoft.com/office/drawing/2014/main" id="{93326154-BDAF-4AA3-8FDC-9453D069C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8" name="Rectangle 198">
              <a:extLst>
                <a:ext uri="{FF2B5EF4-FFF2-40B4-BE49-F238E27FC236}">
                  <a16:creationId xmlns:a16="http://schemas.microsoft.com/office/drawing/2014/main" id="{40B1CCBD-ECE2-4482-8A6C-8F5C3D8A9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" name="Rectangle 199">
              <a:extLst>
                <a:ext uri="{FF2B5EF4-FFF2-40B4-BE49-F238E27FC236}">
                  <a16:creationId xmlns:a16="http://schemas.microsoft.com/office/drawing/2014/main" id="{86346A7C-110E-49B0-8BA9-8D59D7274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0" name="Group 200">
              <a:extLst>
                <a:ext uri="{FF2B5EF4-FFF2-40B4-BE49-F238E27FC236}">
                  <a16:creationId xmlns:a16="http://schemas.microsoft.com/office/drawing/2014/main" id="{B5BD48AD-0006-4D64-8C14-63CA6655B9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6" name="AutoShape 201">
                <a:extLst>
                  <a:ext uri="{FF2B5EF4-FFF2-40B4-BE49-F238E27FC236}">
                    <a16:creationId xmlns:a16="http://schemas.microsoft.com/office/drawing/2014/main" id="{E5795699-9B16-4034-ADEA-8FD1B3306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" name="AutoShape 202">
                <a:extLst>
                  <a:ext uri="{FF2B5EF4-FFF2-40B4-BE49-F238E27FC236}">
                    <a16:creationId xmlns:a16="http://schemas.microsoft.com/office/drawing/2014/main" id="{1DAA7CFE-CADB-471C-B4E0-77A1BC3EC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1" name="Freeform 203">
              <a:extLst>
                <a:ext uri="{FF2B5EF4-FFF2-40B4-BE49-F238E27FC236}">
                  <a16:creationId xmlns:a16="http://schemas.microsoft.com/office/drawing/2014/main" id="{22040B2E-9E34-4A9B-A0C9-596BB59B8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204">
              <a:extLst>
                <a:ext uri="{FF2B5EF4-FFF2-40B4-BE49-F238E27FC236}">
                  <a16:creationId xmlns:a16="http://schemas.microsoft.com/office/drawing/2014/main" id="{AE5948E6-8616-448F-96AC-9728EA4C90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" name="AutoShape 205">
                <a:extLst>
                  <a:ext uri="{FF2B5EF4-FFF2-40B4-BE49-F238E27FC236}">
                    <a16:creationId xmlns:a16="http://schemas.microsoft.com/office/drawing/2014/main" id="{B64F3E52-2C81-4AE7-9E79-BAEF934F4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" name="AutoShape 206">
                <a:extLst>
                  <a:ext uri="{FF2B5EF4-FFF2-40B4-BE49-F238E27FC236}">
                    <a16:creationId xmlns:a16="http://schemas.microsoft.com/office/drawing/2014/main" id="{601F2181-1B03-4B15-90DB-882FB555F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3" name="Rectangle 207">
              <a:extLst>
                <a:ext uri="{FF2B5EF4-FFF2-40B4-BE49-F238E27FC236}">
                  <a16:creationId xmlns:a16="http://schemas.microsoft.com/office/drawing/2014/main" id="{92485135-1B13-4B81-94A3-AA1833CF0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Freeform 208">
              <a:extLst>
                <a:ext uri="{FF2B5EF4-FFF2-40B4-BE49-F238E27FC236}">
                  <a16:creationId xmlns:a16="http://schemas.microsoft.com/office/drawing/2014/main" id="{A48D046C-4394-4566-8B39-7388E3D1B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Freeform 209">
              <a:extLst>
                <a:ext uri="{FF2B5EF4-FFF2-40B4-BE49-F238E27FC236}">
                  <a16:creationId xmlns:a16="http://schemas.microsoft.com/office/drawing/2014/main" id="{196B9512-E618-4465-93E3-831A86D2C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B9F3511F-C051-48C6-98F7-AF9C87662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" name="Freeform 211">
              <a:extLst>
                <a:ext uri="{FF2B5EF4-FFF2-40B4-BE49-F238E27FC236}">
                  <a16:creationId xmlns:a16="http://schemas.microsoft.com/office/drawing/2014/main" id="{41E234E8-E948-41C8-9F74-288EC845B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AutoShape 212">
              <a:extLst>
                <a:ext uri="{FF2B5EF4-FFF2-40B4-BE49-F238E27FC236}">
                  <a16:creationId xmlns:a16="http://schemas.microsoft.com/office/drawing/2014/main" id="{C7266B9B-0973-4306-988A-FB5BD86BE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AutoShape 213">
              <a:extLst>
                <a:ext uri="{FF2B5EF4-FFF2-40B4-BE49-F238E27FC236}">
                  <a16:creationId xmlns:a16="http://schemas.microsoft.com/office/drawing/2014/main" id="{84556C2F-E3FD-443E-B548-5F0A38744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Oval 214">
              <a:extLst>
                <a:ext uri="{FF2B5EF4-FFF2-40B4-BE49-F238E27FC236}">
                  <a16:creationId xmlns:a16="http://schemas.microsoft.com/office/drawing/2014/main" id="{F84DF92D-B195-4340-97D1-B4EEB01C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" name="Oval 215">
              <a:extLst>
                <a:ext uri="{FF2B5EF4-FFF2-40B4-BE49-F238E27FC236}">
                  <a16:creationId xmlns:a16="http://schemas.microsoft.com/office/drawing/2014/main" id="{17C88B79-60A8-4866-A064-B7C622652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" name="Oval 216">
              <a:extLst>
                <a:ext uri="{FF2B5EF4-FFF2-40B4-BE49-F238E27FC236}">
                  <a16:creationId xmlns:a16="http://schemas.microsoft.com/office/drawing/2014/main" id="{AF62EB84-07CF-4865-9FF9-7980C172B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" name="Rectangle 217">
              <a:extLst>
                <a:ext uri="{FF2B5EF4-FFF2-40B4-BE49-F238E27FC236}">
                  <a16:creationId xmlns:a16="http://schemas.microsoft.com/office/drawing/2014/main" id="{A4F630F6-52EB-4E0E-9CD4-18E784D14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E2F9149-116E-4CFC-8AFB-1E40628967A7}"/>
              </a:ext>
            </a:extLst>
          </p:cNvPr>
          <p:cNvSpPr txBox="1"/>
          <p:nvPr/>
        </p:nvSpPr>
        <p:spPr>
          <a:xfrm>
            <a:off x="7608833" y="1552191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server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C7C583-4D9E-4E13-850F-DB5B679D068E}"/>
              </a:ext>
            </a:extLst>
          </p:cNvPr>
          <p:cNvSpPr txBox="1"/>
          <p:nvPr/>
        </p:nvSpPr>
        <p:spPr>
          <a:xfrm>
            <a:off x="1541419" y="1676799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client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BFDA0DB-6C05-4F86-9AB7-6075EE3A46A6}"/>
              </a:ext>
            </a:extLst>
          </p:cNvPr>
          <p:cNvGrpSpPr/>
          <p:nvPr/>
        </p:nvGrpSpPr>
        <p:grpSpPr>
          <a:xfrm>
            <a:off x="7638148" y="2092356"/>
            <a:ext cx="1946338" cy="2912558"/>
            <a:chOff x="8091785" y="2078288"/>
            <a:chExt cx="2364905" cy="2912558"/>
          </a:xfrm>
        </p:grpSpPr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94D3B5A6-0309-4842-BE73-CDD852BFA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Rectangle 24">
              <a:extLst>
                <a:ext uri="{FF2B5EF4-FFF2-40B4-BE49-F238E27FC236}">
                  <a16:creationId xmlns:a16="http://schemas.microsoft.com/office/drawing/2014/main" id="{E60FBFB5-380D-4148-B88C-8A5F9820A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Line 25">
              <a:extLst>
                <a:ext uri="{FF2B5EF4-FFF2-40B4-BE49-F238E27FC236}">
                  <a16:creationId xmlns:a16="http://schemas.microsoft.com/office/drawing/2014/main" id="{0C258B0B-68B1-4B18-86F0-38BF1DA20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Text Box 26">
              <a:extLst>
                <a:ext uri="{FF2B5EF4-FFF2-40B4-BE49-F238E27FC236}">
                  <a16:creationId xmlns:a16="http://schemas.microsoft.com/office/drawing/2014/main" id="{60DC1C70-B985-498C-849E-E001F9393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59" name="Line 27">
              <a:extLst>
                <a:ext uri="{FF2B5EF4-FFF2-40B4-BE49-F238E27FC236}">
                  <a16:creationId xmlns:a16="http://schemas.microsoft.com/office/drawing/2014/main" id="{C9A79318-4E64-4973-A7EA-20B0CE85F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Text Box 26">
              <a:extLst>
                <a:ext uri="{FF2B5EF4-FFF2-40B4-BE49-F238E27FC236}">
                  <a16:creationId xmlns:a16="http://schemas.microsoft.com/office/drawing/2014/main" id="{89BF4A55-FC74-4BC8-9BFC-0DFF7C54DE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673B500F-0A03-47D1-99FA-B71C4844B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62" name="Text Box 26">
              <a:extLst>
                <a:ext uri="{FF2B5EF4-FFF2-40B4-BE49-F238E27FC236}">
                  <a16:creationId xmlns:a16="http://schemas.microsoft.com/office/drawing/2014/main" id="{AABE612A-D681-42ED-9E0E-83CD10C51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63" name="Line 27">
              <a:extLst>
                <a:ext uri="{FF2B5EF4-FFF2-40B4-BE49-F238E27FC236}">
                  <a16:creationId xmlns:a16="http://schemas.microsoft.com/office/drawing/2014/main" id="{326A63A6-A3FE-4311-BE63-775554813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DF93C3E7-5B16-4E36-A176-A72C61DA00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Text Box 26">
              <a:extLst>
                <a:ext uri="{FF2B5EF4-FFF2-40B4-BE49-F238E27FC236}">
                  <a16:creationId xmlns:a16="http://schemas.microsoft.com/office/drawing/2014/main" id="{CD236803-1D35-4136-AD14-960AD5508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EFBFE7-FDB3-4DB9-BFB9-BAF9D8032E72}"/>
              </a:ext>
            </a:extLst>
          </p:cNvPr>
          <p:cNvGrpSpPr/>
          <p:nvPr/>
        </p:nvGrpSpPr>
        <p:grpSpPr>
          <a:xfrm>
            <a:off x="1293870" y="2181540"/>
            <a:ext cx="2131701" cy="2912558"/>
            <a:chOff x="8091785" y="2078288"/>
            <a:chExt cx="2364905" cy="2912558"/>
          </a:xfrm>
        </p:grpSpPr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72AD4DC3-AA3C-4B65-8AD3-DCB4016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Rectangle 24">
              <a:extLst>
                <a:ext uri="{FF2B5EF4-FFF2-40B4-BE49-F238E27FC236}">
                  <a16:creationId xmlns:a16="http://schemas.microsoft.com/office/drawing/2014/main" id="{1A37A0AC-4559-4DA9-B83A-58E6ACD54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Line 25">
              <a:extLst>
                <a:ext uri="{FF2B5EF4-FFF2-40B4-BE49-F238E27FC236}">
                  <a16:creationId xmlns:a16="http://schemas.microsoft.com/office/drawing/2014/main" id="{312CFFCD-CB57-45D0-8D12-847F8ED90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Text Box 26">
              <a:extLst>
                <a:ext uri="{FF2B5EF4-FFF2-40B4-BE49-F238E27FC236}">
                  <a16:creationId xmlns:a16="http://schemas.microsoft.com/office/drawing/2014/main" id="{9170CAC3-7D92-4D99-B238-13F6B9F3F1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07C5742A-3662-40C2-851E-57919A2DD6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Text Box 26">
              <a:extLst>
                <a:ext uri="{FF2B5EF4-FFF2-40B4-BE49-F238E27FC236}">
                  <a16:creationId xmlns:a16="http://schemas.microsoft.com/office/drawing/2014/main" id="{0E85C591-65E1-48EF-8CE2-829A5D610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73" name="Text Box 26">
              <a:extLst>
                <a:ext uri="{FF2B5EF4-FFF2-40B4-BE49-F238E27FC236}">
                  <a16:creationId xmlns:a16="http://schemas.microsoft.com/office/drawing/2014/main" id="{6439FFBC-D5CD-452F-AFAF-94FF68C11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74" name="Text Box 26">
              <a:extLst>
                <a:ext uri="{FF2B5EF4-FFF2-40B4-BE49-F238E27FC236}">
                  <a16:creationId xmlns:a16="http://schemas.microsoft.com/office/drawing/2014/main" id="{689CDF67-0E41-494B-9DF4-03CEABDFE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75" name="Line 27">
              <a:extLst>
                <a:ext uri="{FF2B5EF4-FFF2-40B4-BE49-F238E27FC236}">
                  <a16:creationId xmlns:a16="http://schemas.microsoft.com/office/drawing/2014/main" id="{9F3214CB-B6D9-4E8E-B744-D7345488D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Line 27">
              <a:extLst>
                <a:ext uri="{FF2B5EF4-FFF2-40B4-BE49-F238E27FC236}">
                  <a16:creationId xmlns:a16="http://schemas.microsoft.com/office/drawing/2014/main" id="{103E1A1E-B136-45F3-B4D2-44B0044AFE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Text Box 26">
              <a:extLst>
                <a:ext uri="{FF2B5EF4-FFF2-40B4-BE49-F238E27FC236}">
                  <a16:creationId xmlns:a16="http://schemas.microsoft.com/office/drawing/2014/main" id="{D770DE45-1324-4F81-8B60-E8EBAA165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515CF15-D3DA-42C9-B1A6-529C6BEA46D0}"/>
              </a:ext>
            </a:extLst>
          </p:cNvPr>
          <p:cNvGrpSpPr/>
          <p:nvPr/>
        </p:nvGrpSpPr>
        <p:grpSpPr>
          <a:xfrm>
            <a:off x="106834" y="4957648"/>
            <a:ext cx="1026523" cy="597153"/>
            <a:chOff x="7493876" y="2774731"/>
            <a:chExt cx="1481958" cy="894622"/>
          </a:xfrm>
        </p:grpSpPr>
        <p:sp>
          <p:nvSpPr>
            <p:cNvPr id="79" name="Freeform 106">
              <a:extLst>
                <a:ext uri="{FF2B5EF4-FFF2-40B4-BE49-F238E27FC236}">
                  <a16:creationId xmlns:a16="http://schemas.microsoft.com/office/drawing/2014/main" id="{C692B485-BAFD-49A1-9D41-3136197B42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CEA64E8-6B1F-4FBC-B7A1-2C7C226BDFE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BC7C5B8-49D9-498D-9E80-BF7697F3110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2" name="Freeform 109">
                <a:extLst>
                  <a:ext uri="{FF2B5EF4-FFF2-40B4-BE49-F238E27FC236}">
                    <a16:creationId xmlns:a16="http://schemas.microsoft.com/office/drawing/2014/main" id="{0D1E8D5D-845E-498E-B732-B100F5BE15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Freeform 110">
                <a:extLst>
                  <a:ext uri="{FF2B5EF4-FFF2-40B4-BE49-F238E27FC236}">
                    <a16:creationId xmlns:a16="http://schemas.microsoft.com/office/drawing/2014/main" id="{DE036F86-3CFD-4BC3-90FC-303BF20DCA3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Freeform 111">
                <a:extLst>
                  <a:ext uri="{FF2B5EF4-FFF2-40B4-BE49-F238E27FC236}">
                    <a16:creationId xmlns:a16="http://schemas.microsoft.com/office/drawing/2014/main" id="{EF9DA469-F64F-4A5E-ABB4-26679D6F0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Freeform 112">
                <a:extLst>
                  <a:ext uri="{FF2B5EF4-FFF2-40B4-BE49-F238E27FC236}">
                    <a16:creationId xmlns:a16="http://schemas.microsoft.com/office/drawing/2014/main" id="{B9D3BBBB-4812-4BFB-B69B-4DD67835A16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149">
            <a:extLst>
              <a:ext uri="{FF2B5EF4-FFF2-40B4-BE49-F238E27FC236}">
                <a16:creationId xmlns:a16="http://schemas.microsoft.com/office/drawing/2014/main" id="{5BB216A5-DFDF-4FC8-BCDA-328E877AA7F5}"/>
              </a:ext>
            </a:extLst>
          </p:cNvPr>
          <p:cNvGrpSpPr>
            <a:grpSpLocks/>
          </p:cNvGrpSpPr>
          <p:nvPr/>
        </p:nvGrpSpPr>
        <p:grpSpPr bwMode="auto">
          <a:xfrm>
            <a:off x="2068307" y="2770091"/>
            <a:ext cx="412750" cy="158750"/>
            <a:chOff x="1287" y="2524"/>
            <a:chExt cx="260" cy="100"/>
          </a:xfrm>
        </p:grpSpPr>
        <p:sp>
          <p:nvSpPr>
            <p:cNvPr id="88" name="Rectangle 73">
              <a:extLst>
                <a:ext uri="{FF2B5EF4-FFF2-40B4-BE49-F238E27FC236}">
                  <a16:creationId xmlns:a16="http://schemas.microsoft.com/office/drawing/2014/main" id="{4995E191-4905-4C38-8F2E-82B9D2360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Rectangle 74">
              <a:extLst>
                <a:ext uri="{FF2B5EF4-FFF2-40B4-BE49-F238E27FC236}">
                  <a16:creationId xmlns:a16="http://schemas.microsoft.com/office/drawing/2014/main" id="{E601E952-3F63-42A0-9F65-0D0BE71E8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0" name="Rectangle 75">
              <a:extLst>
                <a:ext uri="{FF2B5EF4-FFF2-40B4-BE49-F238E27FC236}">
                  <a16:creationId xmlns:a16="http://schemas.microsoft.com/office/drawing/2014/main" id="{7C303790-41FE-45C5-AE20-16F686F7A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1" name="Rectangle 129">
              <a:extLst>
                <a:ext uri="{FF2B5EF4-FFF2-40B4-BE49-F238E27FC236}">
                  <a16:creationId xmlns:a16="http://schemas.microsoft.com/office/drawing/2014/main" id="{0EBFD368-4188-45FE-84DD-71862EC76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2" name="Group 149">
            <a:extLst>
              <a:ext uri="{FF2B5EF4-FFF2-40B4-BE49-F238E27FC236}">
                <a16:creationId xmlns:a16="http://schemas.microsoft.com/office/drawing/2014/main" id="{B9C3126B-8EAB-4086-80CD-D29260542AFC}"/>
              </a:ext>
            </a:extLst>
          </p:cNvPr>
          <p:cNvGrpSpPr>
            <a:grpSpLocks/>
          </p:cNvGrpSpPr>
          <p:nvPr/>
        </p:nvGrpSpPr>
        <p:grpSpPr bwMode="auto">
          <a:xfrm>
            <a:off x="8808940" y="2687678"/>
            <a:ext cx="412750" cy="158750"/>
            <a:chOff x="1287" y="2524"/>
            <a:chExt cx="260" cy="100"/>
          </a:xfrm>
        </p:grpSpPr>
        <p:sp>
          <p:nvSpPr>
            <p:cNvPr id="93" name="Rectangle 73">
              <a:extLst>
                <a:ext uri="{FF2B5EF4-FFF2-40B4-BE49-F238E27FC236}">
                  <a16:creationId xmlns:a16="http://schemas.microsoft.com/office/drawing/2014/main" id="{50D85495-FFAE-4EF6-B0DD-79A583654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" name="Rectangle 74">
              <a:extLst>
                <a:ext uri="{FF2B5EF4-FFF2-40B4-BE49-F238E27FC236}">
                  <a16:creationId xmlns:a16="http://schemas.microsoft.com/office/drawing/2014/main" id="{527E9DDC-8DDC-404C-B39A-E35C0E40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" name="Rectangle 75">
              <a:extLst>
                <a:ext uri="{FF2B5EF4-FFF2-40B4-BE49-F238E27FC236}">
                  <a16:creationId xmlns:a16="http://schemas.microsoft.com/office/drawing/2014/main" id="{F46D35B0-409D-4E0B-BE0F-EBBF142B2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6" name="Rectangle 129">
              <a:extLst>
                <a:ext uri="{FF2B5EF4-FFF2-40B4-BE49-F238E27FC236}">
                  <a16:creationId xmlns:a16="http://schemas.microsoft.com/office/drawing/2014/main" id="{6633AE27-EC3E-4475-8F25-42E578794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7A7EB1AD-A451-4D82-B617-DC67FE74A214}"/>
              </a:ext>
            </a:extLst>
          </p:cNvPr>
          <p:cNvSpPr txBox="1"/>
          <p:nvPr/>
        </p:nvSpPr>
        <p:spPr>
          <a:xfrm>
            <a:off x="3523151" y="1844769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UDP sender actions: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BF05D80-83B9-49AE-AF18-37C5BF462CF1}"/>
              </a:ext>
            </a:extLst>
          </p:cNvPr>
          <p:cNvSpPr/>
          <p:nvPr/>
        </p:nvSpPr>
        <p:spPr>
          <a:xfrm>
            <a:off x="7629916" y="2092313"/>
            <a:ext cx="1986815" cy="29383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8EA57CF-3A30-4F4A-B2C5-740D7AC8A5E1}"/>
              </a:ext>
            </a:extLst>
          </p:cNvPr>
          <p:cNvGrpSpPr/>
          <p:nvPr/>
        </p:nvGrpSpPr>
        <p:grpSpPr>
          <a:xfrm>
            <a:off x="8257960" y="2317174"/>
            <a:ext cx="1259074" cy="369332"/>
            <a:chOff x="8934916" y="2775692"/>
            <a:chExt cx="1259074" cy="36933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2719767-8F77-4FC9-BD33-E251E655BA1C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D88D033-FEE1-4E8B-AC50-8FDB7D8C0E76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SNMP msg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2232B63-D163-4853-A1DE-7A89D7C555BA}"/>
              </a:ext>
            </a:extLst>
          </p:cNvPr>
          <p:cNvSpPr txBox="1"/>
          <p:nvPr/>
        </p:nvSpPr>
        <p:spPr>
          <a:xfrm>
            <a:off x="3702218" y="2339167"/>
            <a:ext cx="3825456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passed an application-layer message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690C95C-D9D2-4CC7-98FB-B6B4339B4BE3}"/>
              </a:ext>
            </a:extLst>
          </p:cNvPr>
          <p:cNvSpPr txBox="1"/>
          <p:nvPr/>
        </p:nvSpPr>
        <p:spPr>
          <a:xfrm>
            <a:off x="3698860" y="3004984"/>
            <a:ext cx="3825456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determines UDP segment header fields values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B2C11FB-99D0-49FF-8D76-BB20C6A225B8}"/>
              </a:ext>
            </a:extLst>
          </p:cNvPr>
          <p:cNvSpPr txBox="1"/>
          <p:nvPr/>
        </p:nvSpPr>
        <p:spPr>
          <a:xfrm>
            <a:off x="3687366" y="3606931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UDP segment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D3BA1D-63D7-43F1-A129-E17F7389E915}"/>
              </a:ext>
            </a:extLst>
          </p:cNvPr>
          <p:cNvSpPr txBox="1"/>
          <p:nvPr/>
        </p:nvSpPr>
        <p:spPr>
          <a:xfrm>
            <a:off x="3692043" y="4039231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passes segment to IP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64A90FF-AAD9-49F2-A83B-A0D1A8E097B6}"/>
              </a:ext>
            </a:extLst>
          </p:cNvPr>
          <p:cNvSpPr/>
          <p:nvPr/>
        </p:nvSpPr>
        <p:spPr>
          <a:xfrm>
            <a:off x="41250" y="1357446"/>
            <a:ext cx="3457628" cy="4402666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F582A94-7EF0-4BE0-B858-D4FE2960B906}"/>
              </a:ext>
            </a:extLst>
          </p:cNvPr>
          <p:cNvGrpSpPr/>
          <p:nvPr/>
        </p:nvGrpSpPr>
        <p:grpSpPr>
          <a:xfrm>
            <a:off x="7601352" y="3006574"/>
            <a:ext cx="1259074" cy="338554"/>
            <a:chOff x="8964789" y="2639236"/>
            <a:chExt cx="1259074" cy="33855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DB4BC99-2249-4B87-96D3-8728195883F0}"/>
                </a:ext>
              </a:extLst>
            </p:cNvPr>
            <p:cNvSpPr/>
            <p:nvPr/>
          </p:nvSpPr>
          <p:spPr>
            <a:xfrm>
              <a:off x="9032744" y="2707400"/>
              <a:ext cx="543189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4FE66A2-1FA7-4E83-8634-E91DED0E3099}"/>
                </a:ext>
              </a:extLst>
            </p:cNvPr>
            <p:cNvSpPr txBox="1"/>
            <p:nvPr/>
          </p:nvSpPr>
          <p:spPr>
            <a:xfrm>
              <a:off x="8964789" y="2639236"/>
              <a:ext cx="1259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UDP</a:t>
              </a:r>
              <a:r>
                <a:rPr kumimoji="0" lang="en-US" sz="16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EA7F06C-6781-4021-95A5-566973F47BF1}"/>
              </a:ext>
            </a:extLst>
          </p:cNvPr>
          <p:cNvGrpSpPr/>
          <p:nvPr/>
        </p:nvGrpSpPr>
        <p:grpSpPr>
          <a:xfrm>
            <a:off x="7672848" y="3017706"/>
            <a:ext cx="1818022" cy="369332"/>
            <a:chOff x="7863122" y="5632673"/>
            <a:chExt cx="1818022" cy="36933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28D8D1D-93B0-4C3C-99C6-43AEDBE2070E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F1AA08E-7F6A-4BD6-871F-DB9447D05E8F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0A4D251-5203-42A4-A979-DF31327E04EB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UDP</a:t>
                </a:r>
                <a:r>
                  <a:rPr kumimoji="0" lang="en-US" sz="16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614C6C7-BBF6-4D60-86A8-56C0E54A364C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E6296AC-7CE3-473B-A9EC-0CDB47BB3299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691FA60-AA0F-4DA8-A600-ED582AAADB84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SNMP msg</a:t>
                </a:r>
              </a:p>
            </p:txBody>
          </p:sp>
        </p:grp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AE8C8CF-F851-4C14-9E5D-8425B385C932}"/>
              </a:ext>
            </a:extLst>
          </p:cNvPr>
          <p:cNvSpPr/>
          <p:nvPr/>
        </p:nvSpPr>
        <p:spPr>
          <a:xfrm>
            <a:off x="393111" y="63261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UDP: Transport Layer Actions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33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0.101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0052 0.093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5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9098 L -0.00221 0.25996 L -0.11419 0.32385 L -0.4332 0.31806 L -0.55885 0.275 L -0.55885 0.275 " pathEditMode="relative" ptsTypes="AAAAAA">
                                      <p:cBhvr>
                                        <p:cTn id="4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4" grpId="0"/>
      <p:bldP spid="10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3261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UDP: Transport Layer Actions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134" y="483072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F5C6F2-4140-4A5A-B595-B474A125686A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1" name="Freeform 103">
            <a:extLst>
              <a:ext uri="{FF2B5EF4-FFF2-40B4-BE49-F238E27FC236}">
                <a16:creationId xmlns:a16="http://schemas.microsoft.com/office/drawing/2014/main" id="{85EAE9E1-B704-4AAA-AE04-C8CBB0C5C794}"/>
              </a:ext>
            </a:extLst>
          </p:cNvPr>
          <p:cNvSpPr>
            <a:spLocks/>
          </p:cNvSpPr>
          <p:nvPr/>
        </p:nvSpPr>
        <p:spPr bwMode="auto">
          <a:xfrm>
            <a:off x="9436882" y="2195608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Freeform 70">
            <a:extLst>
              <a:ext uri="{FF2B5EF4-FFF2-40B4-BE49-F238E27FC236}">
                <a16:creationId xmlns:a16="http://schemas.microsoft.com/office/drawing/2014/main" id="{F36D686F-E2AE-4F84-BF48-70C147A4E6C0}"/>
              </a:ext>
            </a:extLst>
          </p:cNvPr>
          <p:cNvSpPr>
            <a:spLocks/>
          </p:cNvSpPr>
          <p:nvPr/>
        </p:nvSpPr>
        <p:spPr bwMode="auto">
          <a:xfrm>
            <a:off x="404183" y="2284791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" name="Group 185">
            <a:extLst>
              <a:ext uri="{FF2B5EF4-FFF2-40B4-BE49-F238E27FC236}">
                <a16:creationId xmlns:a16="http://schemas.microsoft.com/office/drawing/2014/main" id="{C31D4C9F-C9C4-4F52-8F41-C7C736B43204}"/>
              </a:ext>
            </a:extLst>
          </p:cNvPr>
          <p:cNvGrpSpPr>
            <a:grpSpLocks/>
          </p:cNvGrpSpPr>
          <p:nvPr/>
        </p:nvGrpSpPr>
        <p:grpSpPr bwMode="auto">
          <a:xfrm>
            <a:off x="10082963" y="3948386"/>
            <a:ext cx="549832" cy="1070215"/>
            <a:chOff x="4140" y="429"/>
            <a:chExt cx="1425" cy="2396"/>
          </a:xfrm>
        </p:grpSpPr>
        <p:sp>
          <p:nvSpPr>
            <p:cNvPr id="14" name="Freeform 186">
              <a:extLst>
                <a:ext uri="{FF2B5EF4-FFF2-40B4-BE49-F238E27FC236}">
                  <a16:creationId xmlns:a16="http://schemas.microsoft.com/office/drawing/2014/main" id="{1AEEB9D8-0675-4809-BACC-FC343919F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Rectangle 187">
              <a:extLst>
                <a:ext uri="{FF2B5EF4-FFF2-40B4-BE49-F238E27FC236}">
                  <a16:creationId xmlns:a16="http://schemas.microsoft.com/office/drawing/2014/main" id="{3EF3AC3F-3CA5-4F2F-BC73-A8F9FB00D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" name="Freeform 188">
              <a:extLst>
                <a:ext uri="{FF2B5EF4-FFF2-40B4-BE49-F238E27FC236}">
                  <a16:creationId xmlns:a16="http://schemas.microsoft.com/office/drawing/2014/main" id="{F974158B-036C-404A-B4C2-ECD2B4591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Freeform 189">
              <a:extLst>
                <a:ext uri="{FF2B5EF4-FFF2-40B4-BE49-F238E27FC236}">
                  <a16:creationId xmlns:a16="http://schemas.microsoft.com/office/drawing/2014/main" id="{9F39C1BB-B250-49FC-9AA6-4577AB46D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" name="Rectangle 190">
              <a:extLst>
                <a:ext uri="{FF2B5EF4-FFF2-40B4-BE49-F238E27FC236}">
                  <a16:creationId xmlns:a16="http://schemas.microsoft.com/office/drawing/2014/main" id="{B241ADE4-8B7E-4345-912D-C77187617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9" name="Group 191">
              <a:extLst>
                <a:ext uri="{FF2B5EF4-FFF2-40B4-BE49-F238E27FC236}">
                  <a16:creationId xmlns:a16="http://schemas.microsoft.com/office/drawing/2014/main" id="{6ACE52BF-DD89-4EDA-9644-099BD0B853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192">
                <a:extLst>
                  <a:ext uri="{FF2B5EF4-FFF2-40B4-BE49-F238E27FC236}">
                    <a16:creationId xmlns:a16="http://schemas.microsoft.com/office/drawing/2014/main" id="{DE057E97-8235-40E5-9CA3-71EF3FD16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" name="AutoShape 193">
                <a:extLst>
                  <a:ext uri="{FF2B5EF4-FFF2-40B4-BE49-F238E27FC236}">
                    <a16:creationId xmlns:a16="http://schemas.microsoft.com/office/drawing/2014/main" id="{C3281943-3273-405B-90D4-FF67E0506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" name="Rectangle 194">
              <a:extLst>
                <a:ext uri="{FF2B5EF4-FFF2-40B4-BE49-F238E27FC236}">
                  <a16:creationId xmlns:a16="http://schemas.microsoft.com/office/drawing/2014/main" id="{5F96E27E-0748-46F1-BB3D-96535C279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1" name="Group 195">
              <a:extLst>
                <a:ext uri="{FF2B5EF4-FFF2-40B4-BE49-F238E27FC236}">
                  <a16:creationId xmlns:a16="http://schemas.microsoft.com/office/drawing/2014/main" id="{1D2CC3D1-B24F-47EA-AC25-D90EA0D569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196">
                <a:extLst>
                  <a:ext uri="{FF2B5EF4-FFF2-40B4-BE49-F238E27FC236}">
                    <a16:creationId xmlns:a16="http://schemas.microsoft.com/office/drawing/2014/main" id="{69ED8EE8-555A-4972-9AFD-19315F7B9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" name="AutoShape 197">
                <a:extLst>
                  <a:ext uri="{FF2B5EF4-FFF2-40B4-BE49-F238E27FC236}">
                    <a16:creationId xmlns:a16="http://schemas.microsoft.com/office/drawing/2014/main" id="{1628388B-2EB8-47D9-8E71-512600723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" name="Rectangle 198">
              <a:extLst>
                <a:ext uri="{FF2B5EF4-FFF2-40B4-BE49-F238E27FC236}">
                  <a16:creationId xmlns:a16="http://schemas.microsoft.com/office/drawing/2014/main" id="{AA27970C-D879-4152-B219-54CB392B8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" name="Rectangle 199">
              <a:extLst>
                <a:ext uri="{FF2B5EF4-FFF2-40B4-BE49-F238E27FC236}">
                  <a16:creationId xmlns:a16="http://schemas.microsoft.com/office/drawing/2014/main" id="{8F7CAC86-A450-45EE-B9F6-8368C9C87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5" name="Group 200">
              <a:extLst>
                <a:ext uri="{FF2B5EF4-FFF2-40B4-BE49-F238E27FC236}">
                  <a16:creationId xmlns:a16="http://schemas.microsoft.com/office/drawing/2014/main" id="{D6D327FF-978B-48D7-9914-E816943483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201">
                <a:extLst>
                  <a:ext uri="{FF2B5EF4-FFF2-40B4-BE49-F238E27FC236}">
                    <a16:creationId xmlns:a16="http://schemas.microsoft.com/office/drawing/2014/main" id="{37E3ECCD-B56C-448D-A65F-88C82CBCF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" name="AutoShape 202">
                <a:extLst>
                  <a:ext uri="{FF2B5EF4-FFF2-40B4-BE49-F238E27FC236}">
                    <a16:creationId xmlns:a16="http://schemas.microsoft.com/office/drawing/2014/main" id="{8009309C-D07C-440C-8BFE-B148CC73E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6" name="Freeform 203">
              <a:extLst>
                <a:ext uri="{FF2B5EF4-FFF2-40B4-BE49-F238E27FC236}">
                  <a16:creationId xmlns:a16="http://schemas.microsoft.com/office/drawing/2014/main" id="{3FADFAB6-F193-4E18-9F57-32D34F96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" name="Group 204">
              <a:extLst>
                <a:ext uri="{FF2B5EF4-FFF2-40B4-BE49-F238E27FC236}">
                  <a16:creationId xmlns:a16="http://schemas.microsoft.com/office/drawing/2014/main" id="{07E45874-FDF4-4DDD-960B-07E7612CB1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205">
                <a:extLst>
                  <a:ext uri="{FF2B5EF4-FFF2-40B4-BE49-F238E27FC236}">
                    <a16:creationId xmlns:a16="http://schemas.microsoft.com/office/drawing/2014/main" id="{66E0BE93-9E5A-42BA-B08A-70FD6F7A4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" name="AutoShape 206">
                <a:extLst>
                  <a:ext uri="{FF2B5EF4-FFF2-40B4-BE49-F238E27FC236}">
                    <a16:creationId xmlns:a16="http://schemas.microsoft.com/office/drawing/2014/main" id="{B0AFAF32-069F-4D12-AB51-FA0AFA008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4B28D892-8438-4FE6-A925-E4EEE7F62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D0D98435-3A73-436C-99F7-F6A155400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21EE175A-7EE7-4504-BA0C-74D39EE2C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210">
              <a:extLst>
                <a:ext uri="{FF2B5EF4-FFF2-40B4-BE49-F238E27FC236}">
                  <a16:creationId xmlns:a16="http://schemas.microsoft.com/office/drawing/2014/main" id="{03E1E228-355E-4E25-A58E-48ACE7A96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539495B1-252D-481D-ACB6-C8BB8A23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AutoShape 212">
              <a:extLst>
                <a:ext uri="{FF2B5EF4-FFF2-40B4-BE49-F238E27FC236}">
                  <a16:creationId xmlns:a16="http://schemas.microsoft.com/office/drawing/2014/main" id="{350B8256-DC0D-4BEC-833A-FF61DBE02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AutoShape 213">
              <a:extLst>
                <a:ext uri="{FF2B5EF4-FFF2-40B4-BE49-F238E27FC236}">
                  <a16:creationId xmlns:a16="http://schemas.microsoft.com/office/drawing/2014/main" id="{BB48969B-DACD-4E83-AB2B-708398CC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Oval 214">
              <a:extLst>
                <a:ext uri="{FF2B5EF4-FFF2-40B4-BE49-F238E27FC236}">
                  <a16:creationId xmlns:a16="http://schemas.microsoft.com/office/drawing/2014/main" id="{B19C3961-9F72-4BF1-B33B-9ABCDDF0D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Oval 215">
              <a:extLst>
                <a:ext uri="{FF2B5EF4-FFF2-40B4-BE49-F238E27FC236}">
                  <a16:creationId xmlns:a16="http://schemas.microsoft.com/office/drawing/2014/main" id="{2B3938AD-076E-485B-8798-6512852AE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Oval 216">
              <a:extLst>
                <a:ext uri="{FF2B5EF4-FFF2-40B4-BE49-F238E27FC236}">
                  <a16:creationId xmlns:a16="http://schemas.microsoft.com/office/drawing/2014/main" id="{D1FAE31D-8CB6-41F6-8871-0ED78094E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" name="Rectangle 217">
              <a:extLst>
                <a:ext uri="{FF2B5EF4-FFF2-40B4-BE49-F238E27FC236}">
                  <a16:creationId xmlns:a16="http://schemas.microsoft.com/office/drawing/2014/main" id="{80EE747B-52F4-4AE2-83A4-57E48900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B40D0BB-EB09-4319-AEE1-8DC5362DA0F0}"/>
              </a:ext>
            </a:extLst>
          </p:cNvPr>
          <p:cNvSpPr txBox="1"/>
          <p:nvPr/>
        </p:nvSpPr>
        <p:spPr>
          <a:xfrm>
            <a:off x="7622907" y="1566259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server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0BE8B5-D5A8-4B31-9F50-7C1CFB9EAD79}"/>
              </a:ext>
            </a:extLst>
          </p:cNvPr>
          <p:cNvSpPr txBox="1"/>
          <p:nvPr/>
        </p:nvSpPr>
        <p:spPr>
          <a:xfrm>
            <a:off x="1485153" y="1690867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client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24B1E6-6065-4A13-B166-32C0372457DA}"/>
              </a:ext>
            </a:extLst>
          </p:cNvPr>
          <p:cNvGrpSpPr/>
          <p:nvPr/>
        </p:nvGrpSpPr>
        <p:grpSpPr>
          <a:xfrm>
            <a:off x="7652222" y="2106424"/>
            <a:ext cx="1946338" cy="2912558"/>
            <a:chOff x="8091785" y="2078288"/>
            <a:chExt cx="2364905" cy="2912558"/>
          </a:xfrm>
        </p:grpSpPr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2E095BF8-AEB5-46E4-A5DC-21F53F318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Rectangle 24">
              <a:extLst>
                <a:ext uri="{FF2B5EF4-FFF2-40B4-BE49-F238E27FC236}">
                  <a16:creationId xmlns:a16="http://schemas.microsoft.com/office/drawing/2014/main" id="{52B71AA3-C8B3-42F8-9F9F-2399EDBD6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Line 25">
              <a:extLst>
                <a:ext uri="{FF2B5EF4-FFF2-40B4-BE49-F238E27FC236}">
                  <a16:creationId xmlns:a16="http://schemas.microsoft.com/office/drawing/2014/main" id="{2492105F-6F14-495F-AFF4-4CFEBC9E9E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Text Box 26">
              <a:extLst>
                <a:ext uri="{FF2B5EF4-FFF2-40B4-BE49-F238E27FC236}">
                  <a16:creationId xmlns:a16="http://schemas.microsoft.com/office/drawing/2014/main" id="{FA778652-E517-4038-92A5-E6E01845D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54" name="Line 27">
              <a:extLst>
                <a:ext uri="{FF2B5EF4-FFF2-40B4-BE49-F238E27FC236}">
                  <a16:creationId xmlns:a16="http://schemas.microsoft.com/office/drawing/2014/main" id="{820DC399-B3F8-40F1-A776-00DC28FF04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2B2F2B31-7E27-4861-AD51-ECBBA77EB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56" name="Text Box 26">
              <a:extLst>
                <a:ext uri="{FF2B5EF4-FFF2-40B4-BE49-F238E27FC236}">
                  <a16:creationId xmlns:a16="http://schemas.microsoft.com/office/drawing/2014/main" id="{AF600A03-3D56-4CC1-A2F4-5D50369FB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57" name="Text Box 26">
              <a:extLst>
                <a:ext uri="{FF2B5EF4-FFF2-40B4-BE49-F238E27FC236}">
                  <a16:creationId xmlns:a16="http://schemas.microsoft.com/office/drawing/2014/main" id="{1ADD92B9-0498-4FEB-A479-11DAD0667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58" name="Line 27">
              <a:extLst>
                <a:ext uri="{FF2B5EF4-FFF2-40B4-BE49-F238E27FC236}">
                  <a16:creationId xmlns:a16="http://schemas.microsoft.com/office/drawing/2014/main" id="{87578E05-FB70-4265-9EDC-041F7B482C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Line 27">
              <a:extLst>
                <a:ext uri="{FF2B5EF4-FFF2-40B4-BE49-F238E27FC236}">
                  <a16:creationId xmlns:a16="http://schemas.microsoft.com/office/drawing/2014/main" id="{E8949E83-A607-452B-844A-C93B69702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Text Box 26">
              <a:extLst>
                <a:ext uri="{FF2B5EF4-FFF2-40B4-BE49-F238E27FC236}">
                  <a16:creationId xmlns:a16="http://schemas.microsoft.com/office/drawing/2014/main" id="{91A94ACF-D087-489F-B3FA-710CBD8E0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A3BB8A-8592-4CBC-B1B1-D604A1557015}"/>
              </a:ext>
            </a:extLst>
          </p:cNvPr>
          <p:cNvGrpSpPr/>
          <p:nvPr/>
        </p:nvGrpSpPr>
        <p:grpSpPr>
          <a:xfrm>
            <a:off x="1237604" y="2195608"/>
            <a:ext cx="2131701" cy="2912558"/>
            <a:chOff x="8091785" y="2078288"/>
            <a:chExt cx="2364905" cy="2912558"/>
          </a:xfrm>
        </p:grpSpPr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81734823-33B0-4C1D-8543-80E64D81D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Rectangle 24">
              <a:extLst>
                <a:ext uri="{FF2B5EF4-FFF2-40B4-BE49-F238E27FC236}">
                  <a16:creationId xmlns:a16="http://schemas.microsoft.com/office/drawing/2014/main" id="{B97B7470-708A-42DF-88C9-92809A0D5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Line 25">
              <a:extLst>
                <a:ext uri="{FF2B5EF4-FFF2-40B4-BE49-F238E27FC236}">
                  <a16:creationId xmlns:a16="http://schemas.microsoft.com/office/drawing/2014/main" id="{8584805F-97F2-452B-BAD8-7B5B655E65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Text Box 26">
              <a:extLst>
                <a:ext uri="{FF2B5EF4-FFF2-40B4-BE49-F238E27FC236}">
                  <a16:creationId xmlns:a16="http://schemas.microsoft.com/office/drawing/2014/main" id="{16F6A9F9-5B21-4778-A9FC-EA405AA31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66" name="Line 27">
              <a:extLst>
                <a:ext uri="{FF2B5EF4-FFF2-40B4-BE49-F238E27FC236}">
                  <a16:creationId xmlns:a16="http://schemas.microsoft.com/office/drawing/2014/main" id="{B20C0F4F-48E2-487F-836A-25B3E015E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Text Box 26">
              <a:extLst>
                <a:ext uri="{FF2B5EF4-FFF2-40B4-BE49-F238E27FC236}">
                  <a16:creationId xmlns:a16="http://schemas.microsoft.com/office/drawing/2014/main" id="{F6CE6D90-96B8-4CBB-AEA8-3A57C112B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68" name="Text Box 26">
              <a:extLst>
                <a:ext uri="{FF2B5EF4-FFF2-40B4-BE49-F238E27FC236}">
                  <a16:creationId xmlns:a16="http://schemas.microsoft.com/office/drawing/2014/main" id="{96DDBE88-95AF-41F7-A493-ACEF67E2FB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69" name="Text Box 26">
              <a:extLst>
                <a:ext uri="{FF2B5EF4-FFF2-40B4-BE49-F238E27FC236}">
                  <a16:creationId xmlns:a16="http://schemas.microsoft.com/office/drawing/2014/main" id="{A8622045-E6E6-4665-AA80-9BE58DE83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70" name="Line 27">
              <a:extLst>
                <a:ext uri="{FF2B5EF4-FFF2-40B4-BE49-F238E27FC236}">
                  <a16:creationId xmlns:a16="http://schemas.microsoft.com/office/drawing/2014/main" id="{B6F5FB75-CA1D-4165-95BE-8685A405B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2886CF1A-C0FF-4A9E-B1DD-C55A62BB9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Text Box 26">
              <a:extLst>
                <a:ext uri="{FF2B5EF4-FFF2-40B4-BE49-F238E27FC236}">
                  <a16:creationId xmlns:a16="http://schemas.microsoft.com/office/drawing/2014/main" id="{C929E371-FBE7-4E38-9AC7-0CB4B4BEA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D6675D0-43FA-4279-99B5-E4EBEECF5B5F}"/>
              </a:ext>
            </a:extLst>
          </p:cNvPr>
          <p:cNvGrpSpPr/>
          <p:nvPr/>
        </p:nvGrpSpPr>
        <p:grpSpPr>
          <a:xfrm>
            <a:off x="90385" y="4905692"/>
            <a:ext cx="986706" cy="663178"/>
            <a:chOff x="7493876" y="2774731"/>
            <a:chExt cx="1481958" cy="894622"/>
          </a:xfrm>
        </p:grpSpPr>
        <p:sp>
          <p:nvSpPr>
            <p:cNvPr id="74" name="Freeform 106">
              <a:extLst>
                <a:ext uri="{FF2B5EF4-FFF2-40B4-BE49-F238E27FC236}">
                  <a16:creationId xmlns:a16="http://schemas.microsoft.com/office/drawing/2014/main" id="{A0EB015F-7042-4DF7-B53E-692E0D9E84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4817C1F-80F8-4E2C-9D1F-37E24C6D52B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CF0555D-7DA0-4DA4-88AA-DD47B2D9D5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" name="Freeform 109">
                <a:extLst>
                  <a:ext uri="{FF2B5EF4-FFF2-40B4-BE49-F238E27FC236}">
                    <a16:creationId xmlns:a16="http://schemas.microsoft.com/office/drawing/2014/main" id="{72F52B0F-B33F-4563-83A7-E8EA44D1BF8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Freeform 110">
                <a:extLst>
                  <a:ext uri="{FF2B5EF4-FFF2-40B4-BE49-F238E27FC236}">
                    <a16:creationId xmlns:a16="http://schemas.microsoft.com/office/drawing/2014/main" id="{C153515E-C4CD-47C4-A4D4-C7CE0C6862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Freeform 111">
                <a:extLst>
                  <a:ext uri="{FF2B5EF4-FFF2-40B4-BE49-F238E27FC236}">
                    <a16:creationId xmlns:a16="http://schemas.microsoft.com/office/drawing/2014/main" id="{592DDBCA-94E8-4B7E-9C22-43D452FA87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 112">
                <a:extLst>
                  <a:ext uri="{FF2B5EF4-FFF2-40B4-BE49-F238E27FC236}">
                    <a16:creationId xmlns:a16="http://schemas.microsoft.com/office/drawing/2014/main" id="{1A409799-EA67-4472-9BB7-DAD5C962156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" name="Group 149">
            <a:extLst>
              <a:ext uri="{FF2B5EF4-FFF2-40B4-BE49-F238E27FC236}">
                <a16:creationId xmlns:a16="http://schemas.microsoft.com/office/drawing/2014/main" id="{E373348F-2CF3-4C51-9A70-5D7F8B1A36F0}"/>
              </a:ext>
            </a:extLst>
          </p:cNvPr>
          <p:cNvGrpSpPr>
            <a:grpSpLocks/>
          </p:cNvGrpSpPr>
          <p:nvPr/>
        </p:nvGrpSpPr>
        <p:grpSpPr bwMode="auto">
          <a:xfrm>
            <a:off x="2012041" y="2784159"/>
            <a:ext cx="412750" cy="158750"/>
            <a:chOff x="1287" y="2524"/>
            <a:chExt cx="260" cy="100"/>
          </a:xfrm>
        </p:grpSpPr>
        <p:sp>
          <p:nvSpPr>
            <p:cNvPr id="83" name="Rectangle 73">
              <a:extLst>
                <a:ext uri="{FF2B5EF4-FFF2-40B4-BE49-F238E27FC236}">
                  <a16:creationId xmlns:a16="http://schemas.microsoft.com/office/drawing/2014/main" id="{11C04B8C-200D-4603-AF70-183FB058D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4" name="Rectangle 74">
              <a:extLst>
                <a:ext uri="{FF2B5EF4-FFF2-40B4-BE49-F238E27FC236}">
                  <a16:creationId xmlns:a16="http://schemas.microsoft.com/office/drawing/2014/main" id="{B159334C-A1A7-4532-A592-F9D22F97B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id="{B80F6E25-E6BE-4AF5-B0ED-C095086D5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6" name="Rectangle 129">
              <a:extLst>
                <a:ext uri="{FF2B5EF4-FFF2-40B4-BE49-F238E27FC236}">
                  <a16:creationId xmlns:a16="http://schemas.microsoft.com/office/drawing/2014/main" id="{CE582D97-EE26-40EA-9ADF-9383591E0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7" name="Group 149">
            <a:extLst>
              <a:ext uri="{FF2B5EF4-FFF2-40B4-BE49-F238E27FC236}">
                <a16:creationId xmlns:a16="http://schemas.microsoft.com/office/drawing/2014/main" id="{27519F83-2F43-4453-998A-EFD2887030C4}"/>
              </a:ext>
            </a:extLst>
          </p:cNvPr>
          <p:cNvGrpSpPr>
            <a:grpSpLocks/>
          </p:cNvGrpSpPr>
          <p:nvPr/>
        </p:nvGrpSpPr>
        <p:grpSpPr bwMode="auto">
          <a:xfrm>
            <a:off x="8823014" y="2701746"/>
            <a:ext cx="412750" cy="158750"/>
            <a:chOff x="1287" y="2524"/>
            <a:chExt cx="260" cy="100"/>
          </a:xfrm>
        </p:grpSpPr>
        <p:sp>
          <p:nvSpPr>
            <p:cNvPr id="88" name="Rectangle 73">
              <a:extLst>
                <a:ext uri="{FF2B5EF4-FFF2-40B4-BE49-F238E27FC236}">
                  <a16:creationId xmlns:a16="http://schemas.microsoft.com/office/drawing/2014/main" id="{2937784E-AA0D-4B27-9193-07E633F35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Rectangle 74">
              <a:extLst>
                <a:ext uri="{FF2B5EF4-FFF2-40B4-BE49-F238E27FC236}">
                  <a16:creationId xmlns:a16="http://schemas.microsoft.com/office/drawing/2014/main" id="{AF48C3EC-835D-477D-8594-24052227D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0" name="Rectangle 75">
              <a:extLst>
                <a:ext uri="{FF2B5EF4-FFF2-40B4-BE49-F238E27FC236}">
                  <a16:creationId xmlns:a16="http://schemas.microsoft.com/office/drawing/2014/main" id="{A7C0B515-A5A7-44C6-BD99-C8C258D55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1" name="Rectangle 129">
              <a:extLst>
                <a:ext uri="{FF2B5EF4-FFF2-40B4-BE49-F238E27FC236}">
                  <a16:creationId xmlns:a16="http://schemas.microsoft.com/office/drawing/2014/main" id="{84727C0E-9C85-4AFF-9FB5-ED751F4AC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B03E6B0-58E3-42CB-B740-6E146406F840}"/>
              </a:ext>
            </a:extLst>
          </p:cNvPr>
          <p:cNvSpPr txBox="1"/>
          <p:nvPr/>
        </p:nvSpPr>
        <p:spPr>
          <a:xfrm>
            <a:off x="3466889" y="1858837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UDP receiver actions: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20142C9-5852-471F-B901-53B637638BC2}"/>
              </a:ext>
            </a:extLst>
          </p:cNvPr>
          <p:cNvSpPr/>
          <p:nvPr/>
        </p:nvSpPr>
        <p:spPr>
          <a:xfrm>
            <a:off x="1204955" y="2188471"/>
            <a:ext cx="2199790" cy="29383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6E028EB-4034-453C-81D6-6785AC0CC6BA}"/>
              </a:ext>
            </a:extLst>
          </p:cNvPr>
          <p:cNvGrpSpPr/>
          <p:nvPr/>
        </p:nvGrpSpPr>
        <p:grpSpPr>
          <a:xfrm>
            <a:off x="1905528" y="3116995"/>
            <a:ext cx="1259074" cy="369332"/>
            <a:chOff x="8934916" y="2775692"/>
            <a:chExt cx="1259074" cy="3693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1B6BC03-4634-4E1C-A409-61AE8D5A1323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40174C6-854D-48BA-A9D4-CDD1ED7774A0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SNMP msg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801F87F2-124D-4BE6-809D-1D338884093E}"/>
              </a:ext>
            </a:extLst>
          </p:cNvPr>
          <p:cNvSpPr txBox="1"/>
          <p:nvPr/>
        </p:nvSpPr>
        <p:spPr>
          <a:xfrm>
            <a:off x="3634567" y="3353019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extracts application-layer message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269F9A-6192-41A2-B615-126C64275619}"/>
              </a:ext>
            </a:extLst>
          </p:cNvPr>
          <p:cNvSpPr txBox="1"/>
          <p:nvPr/>
        </p:nvSpPr>
        <p:spPr>
          <a:xfrm>
            <a:off x="3632629" y="2721693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checks UDP checksum header value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63EA3D0-1BD3-49C2-8560-733207E4D071}"/>
              </a:ext>
            </a:extLst>
          </p:cNvPr>
          <p:cNvSpPr txBox="1"/>
          <p:nvPr/>
        </p:nvSpPr>
        <p:spPr>
          <a:xfrm>
            <a:off x="3642515" y="2306266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receives segment from IP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A99194D-0F92-4555-91AD-3D7B7E432B67}"/>
              </a:ext>
            </a:extLst>
          </p:cNvPr>
          <p:cNvGrpSpPr/>
          <p:nvPr/>
        </p:nvGrpSpPr>
        <p:grpSpPr>
          <a:xfrm>
            <a:off x="1345661" y="3790975"/>
            <a:ext cx="1818022" cy="369332"/>
            <a:chOff x="7863122" y="5632673"/>
            <a:chExt cx="1818022" cy="369332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8D90B5B-6509-407F-A995-E26E24898B69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B00E090-DB86-4E8F-9F48-FB17A7551443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150B64D-ACFB-4028-89B3-8F9FF2FEA449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UDP</a:t>
                </a:r>
                <a:r>
                  <a:rPr kumimoji="0" lang="en-US" sz="16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1454339-BE6F-464E-91DD-43984B62F27C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8FC0140-C6A1-4F24-966C-499EEBEB8155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0B49A8D-E98C-438D-9A81-B3A39734C944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SNMP msg</a:t>
                </a:r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AC0886C-E0A9-4FC1-A608-05E9FE5C4A0B}"/>
              </a:ext>
            </a:extLst>
          </p:cNvPr>
          <p:cNvSpPr txBox="1"/>
          <p:nvPr/>
        </p:nvSpPr>
        <p:spPr>
          <a:xfrm>
            <a:off x="3633945" y="3960550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demultiplexes message up to application via socket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9408BD5-A7EF-4802-BE47-AE79174017D9}"/>
              </a:ext>
            </a:extLst>
          </p:cNvPr>
          <p:cNvSpPr/>
          <p:nvPr/>
        </p:nvSpPr>
        <p:spPr>
          <a:xfrm>
            <a:off x="7490211" y="2055441"/>
            <a:ext cx="2583039" cy="330284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51AE77A-5BCD-40C3-B81C-716F474B2E86}"/>
              </a:ext>
            </a:extLst>
          </p:cNvPr>
          <p:cNvSpPr/>
          <p:nvPr/>
        </p:nvSpPr>
        <p:spPr>
          <a:xfrm>
            <a:off x="1291201" y="3017297"/>
            <a:ext cx="763166" cy="541031"/>
          </a:xfrm>
          <a:prstGeom prst="ellipse">
            <a:avLst/>
          </a:prstGeom>
          <a:noFill/>
          <a:ln w="2540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653CB0E-F0E8-4F64-A3B3-C2E063AE374A}"/>
              </a:ext>
            </a:extLst>
          </p:cNvPr>
          <p:cNvCxnSpPr>
            <a:cxnSpLocks/>
          </p:cNvCxnSpPr>
          <p:nvPr/>
        </p:nvCxnSpPr>
        <p:spPr>
          <a:xfrm flipH="1">
            <a:off x="7113893" y="5001508"/>
            <a:ext cx="1473513" cy="4743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B1B9BE7-32EE-4136-9751-B7DB6D773D5A}"/>
              </a:ext>
            </a:extLst>
          </p:cNvPr>
          <p:cNvCxnSpPr>
            <a:cxnSpLocks/>
          </p:cNvCxnSpPr>
          <p:nvPr/>
        </p:nvCxnSpPr>
        <p:spPr>
          <a:xfrm>
            <a:off x="2128645" y="5090692"/>
            <a:ext cx="1582832" cy="302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Freeform 296">
            <a:extLst>
              <a:ext uri="{FF2B5EF4-FFF2-40B4-BE49-F238E27FC236}">
                <a16:creationId xmlns:a16="http://schemas.microsoft.com/office/drawing/2014/main" id="{394F4691-78EA-453D-AE2C-32EBD4EFE127}"/>
              </a:ext>
            </a:extLst>
          </p:cNvPr>
          <p:cNvSpPr>
            <a:spLocks/>
          </p:cNvSpPr>
          <p:nvPr/>
        </p:nvSpPr>
        <p:spPr bwMode="auto">
          <a:xfrm>
            <a:off x="3708270" y="5013687"/>
            <a:ext cx="3468143" cy="1028731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95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4 -0.00208 L 0.00014 -0.0967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0013 -0.1076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  <p:bldP spid="107" grpId="0"/>
      <p:bldP spid="109" grpId="0" animBg="1"/>
      <p:bldP spid="10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71126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UDP: segment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FD74DF5C-57E5-4004-85B9-51F0CF577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3" y="2302780"/>
            <a:ext cx="3324225" cy="32004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9041BA40-F30C-41ED-9D2C-97F805C66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13" y="2398030"/>
            <a:ext cx="3324225" cy="3200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E17C5E6-6B17-4082-B52A-0A6C29D8C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201" y="2410730"/>
            <a:ext cx="1563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source port #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4ED0C417-F331-4C9F-8820-9FD29A219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138" y="2410730"/>
            <a:ext cx="1328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dest port #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A3AE9327-62FD-4257-BEC3-1257342C88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8988" y="2798080"/>
            <a:ext cx="3328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F6F7476D-1EA5-4C7C-A3B4-848349E401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9463" y="3198130"/>
            <a:ext cx="3324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51D94B7C-C70F-4E83-9C6B-48874786F3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6813" y="2398030"/>
            <a:ext cx="0" cy="395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A4309CCE-E754-4F69-A113-5F4263C14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688" y="1932892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32 bits</a:t>
            </a:r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79A1D27B-D5AB-4E96-9590-29B2B543E6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4013" y="2164667"/>
            <a:ext cx="1200150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F0F1F777-6E7B-452E-A3C6-74BE96DE01C5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694226" y="2174192"/>
            <a:ext cx="1128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FB0F3238-3018-4DCA-978B-E52B9837B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476" y="3756930"/>
            <a:ext cx="13890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data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(payload)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5F453B76-A4AE-4606-B209-4C5746D0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238" y="5783823"/>
            <a:ext cx="2871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ahoma" panose="020B0604030504040204" pitchFamily="34" charset="0"/>
              </a:rPr>
              <a:t>UDP segment format</a:t>
            </a:r>
            <a:endParaRPr lang="en-US" altLang="en-US" sz="2400" b="1">
              <a:latin typeface="Tahoma" panose="020B0604030504040204" pitchFamily="34" charset="0"/>
            </a:endParaRPr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4E2F7DAC-ECAF-457C-981F-A5EC31ADF7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6813" y="2807605"/>
            <a:ext cx="0" cy="395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80EC075D-27C9-4B67-94B6-87A631744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101" y="2801255"/>
            <a:ext cx="814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length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61123884-A4AD-41C3-866D-8132EFD6B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7326" y="2791730"/>
            <a:ext cx="1176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checksum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CB1B59F2-840A-4128-AE24-60F8F9D5E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188" y="1766205"/>
            <a:ext cx="2406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length, in bytes of UDP segment, including header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D1D76E03-1241-4814-920B-8C409379DB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8351" y="2082117"/>
            <a:ext cx="2873375" cy="895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A00069-7A6F-424C-83A6-A25E19D6A08B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520267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6890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UDP Checksum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3D845B58-A541-4FDB-B530-B06C20FEB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87" y="1512889"/>
            <a:ext cx="8912910" cy="543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228600" indent="-228600">
              <a:spcBef>
                <a:spcPts val="1000"/>
              </a:spcBef>
              <a:buSzPct val="65000"/>
              <a:buFont typeface="Wingdings" panose="05000000000000000000" pitchFamily="2" charset="2"/>
              <a:buNone/>
            </a:pPr>
            <a:r>
              <a:rPr lang="en-US" altLang="en-US" sz="2600" dirty="0">
                <a:solidFill>
                  <a:srgbClr val="CC0000"/>
                </a:solidFill>
                <a:latin typeface="+mn-lt"/>
                <a:ea typeface="+mn-ea"/>
              </a:rPr>
              <a:t>Goal: </a:t>
            </a:r>
            <a:r>
              <a:rPr lang="en-US" altLang="en-US" sz="2600" dirty="0">
                <a:latin typeface="+mn-lt"/>
                <a:ea typeface="+mn-ea"/>
              </a:rPr>
              <a:t>detect </a:t>
            </a:r>
            <a:r>
              <a:rPr lang="ja-JP" altLang="en-US" sz="2600" dirty="0">
                <a:latin typeface="+mn-lt"/>
                <a:ea typeface="+mn-ea"/>
              </a:rPr>
              <a:t>“</a:t>
            </a:r>
            <a:r>
              <a:rPr lang="en-US" altLang="ja-JP" sz="2600" dirty="0">
                <a:latin typeface="+mn-lt"/>
                <a:ea typeface="+mn-ea"/>
              </a:rPr>
              <a:t>errors</a:t>
            </a:r>
            <a:r>
              <a:rPr lang="ja-JP" altLang="en-US" sz="2600" dirty="0">
                <a:latin typeface="+mn-lt"/>
                <a:ea typeface="+mn-ea"/>
              </a:rPr>
              <a:t>”</a:t>
            </a:r>
            <a:r>
              <a:rPr lang="en-US" altLang="ja-JP" sz="2600" dirty="0">
                <a:latin typeface="+mn-lt"/>
                <a:ea typeface="+mn-ea"/>
              </a:rPr>
              <a:t> (e.g., flipped bits) in transmitted segment</a:t>
            </a:r>
          </a:p>
          <a:p>
            <a:pPr>
              <a:buSzPct val="65000"/>
              <a:buFont typeface="Wingdings" panose="05000000000000000000" pitchFamily="2" charset="2"/>
              <a:buChar char="v"/>
            </a:pPr>
            <a:endParaRPr lang="en-US" altLang="en-US" sz="2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ABFC29-0C0F-4190-BAA4-8ED8F0712A6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 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38E55FB7-236D-4F1A-8A2C-55D579DA2A15}"/>
              </a:ext>
            </a:extLst>
          </p:cNvPr>
          <p:cNvSpPr txBox="1">
            <a:spLocks noChangeArrowheads="1"/>
          </p:cNvSpPr>
          <p:nvPr/>
        </p:nvSpPr>
        <p:spPr>
          <a:xfrm>
            <a:off x="272054" y="2751269"/>
            <a:ext cx="10241312" cy="57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Transmitted:            5               6                11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86D2161-D4C9-4DAB-8087-63064DBE8BC5}"/>
              </a:ext>
            </a:extLst>
          </p:cNvPr>
          <p:cNvSpPr txBox="1">
            <a:spLocks noChangeArrowheads="1"/>
          </p:cNvSpPr>
          <p:nvPr/>
        </p:nvSpPr>
        <p:spPr>
          <a:xfrm>
            <a:off x="718921" y="4528405"/>
            <a:ext cx="10241312" cy="57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Received:            4               6                11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4C42EF-F2A5-4458-BC8E-EF877DC71D42}"/>
              </a:ext>
            </a:extLst>
          </p:cNvPr>
          <p:cNvGrpSpPr/>
          <p:nvPr/>
        </p:nvGrpSpPr>
        <p:grpSpPr>
          <a:xfrm>
            <a:off x="2782778" y="2216577"/>
            <a:ext cx="3789990" cy="374499"/>
            <a:chOff x="3781587" y="2118101"/>
            <a:chExt cx="3789990" cy="3744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0C9518-DF98-4D43-B445-F3134C0645A2}"/>
                </a:ext>
              </a:extLst>
            </p:cNvPr>
            <p:cNvSpPr txBox="1"/>
            <p:nvPr/>
          </p:nvSpPr>
          <p:spPr>
            <a:xfrm>
              <a:off x="3781587" y="2123268"/>
              <a:ext cx="1210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number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228D5B-7F34-4C13-B637-2CBA1A026A74}"/>
                </a:ext>
              </a:extLst>
            </p:cNvPr>
            <p:cNvSpPr txBox="1"/>
            <p:nvPr/>
          </p:nvSpPr>
          <p:spPr>
            <a:xfrm>
              <a:off x="5173851" y="2120685"/>
              <a:ext cx="1260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nd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number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321E5B-116A-4130-AC5A-2C3197AE1ED5}"/>
                </a:ext>
              </a:extLst>
            </p:cNvPr>
            <p:cNvSpPr txBox="1"/>
            <p:nvPr/>
          </p:nvSpPr>
          <p:spPr>
            <a:xfrm>
              <a:off x="6938070" y="2118101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sum</a:t>
              </a:r>
            </a:p>
          </p:txBody>
        </p:sp>
      </p:grpSp>
      <p:sp>
        <p:nvSpPr>
          <p:cNvPr id="21" name="Down Arrow 4">
            <a:extLst>
              <a:ext uri="{FF2B5EF4-FFF2-40B4-BE49-F238E27FC236}">
                <a16:creationId xmlns:a16="http://schemas.microsoft.com/office/drawing/2014/main" id="{D7BF5070-40F7-4E74-95D2-9EA444E2EBB3}"/>
              </a:ext>
            </a:extLst>
          </p:cNvPr>
          <p:cNvSpPr/>
          <p:nvPr/>
        </p:nvSpPr>
        <p:spPr>
          <a:xfrm>
            <a:off x="4270615" y="3415113"/>
            <a:ext cx="1131376" cy="978408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rgbClr val="E47E9F"/>
              </a:gs>
              <a:gs pos="83000">
                <a:srgbClr val="CD0004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A6C387-C65E-4F6F-8923-7E028F573D19}"/>
              </a:ext>
            </a:extLst>
          </p:cNvPr>
          <p:cNvGrpSpPr/>
          <p:nvPr/>
        </p:nvGrpSpPr>
        <p:grpSpPr>
          <a:xfrm>
            <a:off x="2999079" y="4964944"/>
            <a:ext cx="2225738" cy="1079841"/>
            <a:chOff x="3997888" y="4866468"/>
            <a:chExt cx="2225738" cy="10798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6106A2-0CF6-4D33-B424-4A26A2E41F7A}"/>
                </a:ext>
              </a:extLst>
            </p:cNvPr>
            <p:cNvSpPr txBox="1"/>
            <p:nvPr/>
          </p:nvSpPr>
          <p:spPr>
            <a:xfrm>
              <a:off x="3997888" y="5238423"/>
              <a:ext cx="22257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/>
                <a:t>receiver-computed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/>
                <a:t>checksum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0A821709-44AD-4836-89E3-2BC13174C777}"/>
                </a:ext>
              </a:extLst>
            </p:cNvPr>
            <p:cNvSpPr/>
            <p:nvPr/>
          </p:nvSpPr>
          <p:spPr>
            <a:xfrm rot="5400000">
              <a:off x="5005953" y="4107051"/>
              <a:ext cx="302449" cy="1821283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359BFA-A66C-468E-B42E-BD7F3D72245C}"/>
              </a:ext>
            </a:extLst>
          </p:cNvPr>
          <p:cNvGrpSpPr/>
          <p:nvPr/>
        </p:nvGrpSpPr>
        <p:grpSpPr>
          <a:xfrm>
            <a:off x="5881661" y="4977861"/>
            <a:ext cx="2604945" cy="1064342"/>
            <a:chOff x="6880470" y="4879385"/>
            <a:chExt cx="2604945" cy="10643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A37887-8535-4A3B-8741-14161834AFC2}"/>
                </a:ext>
              </a:extLst>
            </p:cNvPr>
            <p:cNvSpPr txBox="1"/>
            <p:nvPr/>
          </p:nvSpPr>
          <p:spPr>
            <a:xfrm>
              <a:off x="6880470" y="5235841"/>
              <a:ext cx="26049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/>
                <a:t>sender-computed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/>
                <a:t>checksum (as received)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ABBBE71F-87B6-4D20-A03B-8FFC84711673}"/>
                </a:ext>
              </a:extLst>
            </p:cNvPr>
            <p:cNvSpPr/>
            <p:nvPr/>
          </p:nvSpPr>
          <p:spPr>
            <a:xfrm rot="5400000">
              <a:off x="7219627" y="4631412"/>
              <a:ext cx="266054" cy="761999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F69DDF-44B7-4E85-9AF3-47FBCBD3DCA8}"/>
              </a:ext>
            </a:extLst>
          </p:cNvPr>
          <p:cNvGrpSpPr/>
          <p:nvPr/>
        </p:nvGrpSpPr>
        <p:grpSpPr>
          <a:xfrm>
            <a:off x="5123022" y="5299810"/>
            <a:ext cx="821411" cy="1346699"/>
            <a:chOff x="6121831" y="5201334"/>
            <a:chExt cx="821411" cy="1346699"/>
          </a:xfrm>
        </p:grpSpPr>
        <p:pic>
          <p:nvPicPr>
            <p:cNvPr id="30" name="Picture 2" descr="Image result for error">
              <a:extLst>
                <a:ext uri="{FF2B5EF4-FFF2-40B4-BE49-F238E27FC236}">
                  <a16:creationId xmlns:a16="http://schemas.microsoft.com/office/drawing/2014/main" id="{14734BF0-2910-43D5-82D0-47E2FD3B3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1831" y="5782776"/>
              <a:ext cx="821411" cy="76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3E906F-DC3B-4DA6-9230-21C01E7B2380}"/>
                </a:ext>
              </a:extLst>
            </p:cNvPr>
            <p:cNvSpPr txBox="1"/>
            <p:nvPr/>
          </p:nvSpPr>
          <p:spPr>
            <a:xfrm>
              <a:off x="6307811" y="5201334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D0004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=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AD0C054-263B-49F3-93C6-4C9E504715FF}"/>
                </a:ext>
              </a:extLst>
            </p:cNvPr>
            <p:cNvCxnSpPr/>
            <p:nvPr/>
          </p:nvCxnSpPr>
          <p:spPr>
            <a:xfrm flipH="1">
              <a:off x="6460174" y="5418195"/>
              <a:ext cx="108488" cy="247973"/>
            </a:xfrm>
            <a:prstGeom prst="line">
              <a:avLst/>
            </a:prstGeom>
            <a:ln w="31750">
              <a:solidFill>
                <a:srgbClr val="CD0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61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6890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UDP Checksum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ABFC29-0C0F-4190-BAA4-8ED8F0712A6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6AE91CD-5AFF-42D9-892C-AC6F44434B1F}"/>
              </a:ext>
            </a:extLst>
          </p:cNvPr>
          <p:cNvSpPr txBox="1">
            <a:spLocks noChangeArrowheads="1"/>
          </p:cNvSpPr>
          <p:nvPr/>
        </p:nvSpPr>
        <p:spPr>
          <a:xfrm>
            <a:off x="413824" y="2292714"/>
            <a:ext cx="4662055" cy="4478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sender: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treat contents of UDP segment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(including UDP header fields and IP addresses)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 sequence of 16-bit integers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checksum: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addition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(one’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complement sum)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segment content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checksum value put into UDP checksum field</a:t>
            </a: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1112E5BD-BC55-49C7-BFF4-5569DFD1275D}"/>
              </a:ext>
            </a:extLst>
          </p:cNvPr>
          <p:cNvSpPr txBox="1">
            <a:spLocks noChangeArrowheads="1"/>
          </p:cNvSpPr>
          <p:nvPr/>
        </p:nvSpPr>
        <p:spPr>
          <a:xfrm>
            <a:off x="5191046" y="2206661"/>
            <a:ext cx="4459392" cy="4082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receiver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compute checksum of received segment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check if computed checksum equals checksum field value: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 equal - error detected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Equal - no error detected.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But maybe errors nonetheless?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More later ….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940D109-C3AC-44F4-85A7-21E95FDEF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15" y="1444990"/>
            <a:ext cx="11100624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detect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errors (</a:t>
            </a:r>
            <a:r>
              <a:rPr kumimoji="0" lang="en-US" altLang="ja-JP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i.e.,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flipped bits) in transmitted segment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12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2666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Internet Checksum: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65F8F1-E98F-4087-8E33-B555B19B2D5D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 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97FABCE6-4463-40D9-AFC2-CC6BFE11E809}"/>
              </a:ext>
            </a:extLst>
          </p:cNvPr>
          <p:cNvSpPr txBox="1">
            <a:spLocks noChangeArrowheads="1"/>
          </p:cNvSpPr>
          <p:nvPr/>
        </p:nvSpPr>
        <p:spPr>
          <a:xfrm>
            <a:off x="568328" y="1452111"/>
            <a:ext cx="77724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add two 16-bit integers</a:t>
            </a:r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8E1A2ACE-52E6-4BDF-894E-632ABB314F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19278" y="3069774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1" name="Text Box 8">
            <a:extLst>
              <a:ext uri="{FF2B5EF4-FFF2-40B4-BE49-F238E27FC236}">
                <a16:creationId xmlns:a16="http://schemas.microsoft.com/office/drawing/2014/main" id="{A450F0BC-8EF8-4B1E-B82E-04F601CD0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183" y="3862762"/>
            <a:ext cx="636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sum</a:t>
            </a: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9F4A5351-C5F6-4E64-AD6B-6ACB0ED9F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30" y="4300504"/>
            <a:ext cx="12210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checksum</a:t>
            </a:r>
          </a:p>
        </p:txBody>
      </p:sp>
      <p:sp>
        <p:nvSpPr>
          <p:cNvPr id="43" name="Text Box 15">
            <a:extLst>
              <a:ext uri="{FF2B5EF4-FFF2-40B4-BE49-F238E27FC236}">
                <a16:creationId xmlns:a16="http://schemas.microsoft.com/office/drawing/2014/main" id="{285B0FD7-429B-40C6-AF81-0D795347F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578" y="5071610"/>
            <a:ext cx="7107352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Note: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when adding numbers, a carryout from the most significant bit needs to be added to the result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710E7B3D-0237-4008-A526-187BFAECE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53" y="6260898"/>
            <a:ext cx="98572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kurose_ross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/interactive/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4A9E19-23E0-470E-8DDF-5F68AD1E6198}"/>
              </a:ext>
            </a:extLst>
          </p:cNvPr>
          <p:cNvSpPr txBox="1"/>
          <p:nvPr/>
        </p:nvSpPr>
        <p:spPr>
          <a:xfrm>
            <a:off x="2216846" y="2205031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1 1 1 0 0 1 1 0 0 1 1 0 0 1 1 0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07DEB3-6016-489F-A1FC-49DD55DD8801}"/>
              </a:ext>
            </a:extLst>
          </p:cNvPr>
          <p:cNvSpPr txBox="1"/>
          <p:nvPr/>
        </p:nvSpPr>
        <p:spPr>
          <a:xfrm>
            <a:off x="2221597" y="2580910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1 1 0 1 0 1 0 1 0 1 0 1 0 1 0 1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F4A2AF-5430-4BAF-983F-6E7EDE5DAD8C}"/>
              </a:ext>
            </a:extLst>
          </p:cNvPr>
          <p:cNvSpPr txBox="1"/>
          <p:nvPr/>
        </p:nvSpPr>
        <p:spPr>
          <a:xfrm>
            <a:off x="1854855" y="3194702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1 1 0 1 1 1 0 1 1 1 0 1 1 1 0 1 1</a:t>
            </a:r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28542437-FF1C-4E67-A627-F3AFB9A4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9720" y="3264149"/>
            <a:ext cx="3048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9" name="Text Box 7">
            <a:extLst>
              <a:ext uri="{FF2B5EF4-FFF2-40B4-BE49-F238E27FC236}">
                <a16:creationId xmlns:a16="http://schemas.microsoft.com/office/drawing/2014/main" id="{4F468483-7895-4B15-BDC1-730A36E6A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20" y="3201536"/>
            <a:ext cx="14577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wraparound</a:t>
            </a:r>
          </a:p>
        </p:txBody>
      </p:sp>
      <p:sp>
        <p:nvSpPr>
          <p:cNvPr id="50" name="Line 10">
            <a:extLst>
              <a:ext uri="{FF2B5EF4-FFF2-40B4-BE49-F238E27FC236}">
                <a16:creationId xmlns:a16="http://schemas.microsoft.com/office/drawing/2014/main" id="{608D1810-500B-4688-A461-3B85F97800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3520" y="3788911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1" name="Freeform 11">
            <a:extLst>
              <a:ext uri="{FF2B5EF4-FFF2-40B4-BE49-F238E27FC236}">
                <a16:creationId xmlns:a16="http://schemas.microsoft.com/office/drawing/2014/main" id="{4086E29A-B320-4E85-89C5-316DCD82A5E5}"/>
              </a:ext>
            </a:extLst>
          </p:cNvPr>
          <p:cNvSpPr>
            <a:spLocks/>
          </p:cNvSpPr>
          <p:nvPr/>
        </p:nvSpPr>
        <p:spPr bwMode="auto">
          <a:xfrm>
            <a:off x="2022120" y="3576532"/>
            <a:ext cx="5795540" cy="95077"/>
          </a:xfrm>
          <a:custGeom>
            <a:avLst/>
            <a:gdLst>
              <a:gd name="T0" fmla="*/ 0 w 3788"/>
              <a:gd name="T1" fmla="*/ 0 h 58"/>
              <a:gd name="T2" fmla="*/ 0 w 3788"/>
              <a:gd name="T3" fmla="*/ 2147483647 h 58"/>
              <a:gd name="T4" fmla="*/ 2147483647 w 3788"/>
              <a:gd name="T5" fmla="*/ 2147483647 h 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788" h="58">
                <a:moveTo>
                  <a:pt x="0" y="0"/>
                </a:moveTo>
                <a:lnTo>
                  <a:pt x="0" y="58"/>
                </a:lnTo>
                <a:lnTo>
                  <a:pt x="3788" y="58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1DB72E-F333-4C59-A06C-9117180BFE61}"/>
              </a:ext>
            </a:extLst>
          </p:cNvPr>
          <p:cNvSpPr txBox="1"/>
          <p:nvPr/>
        </p:nvSpPr>
        <p:spPr>
          <a:xfrm>
            <a:off x="1828365" y="3863610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1 0 1 1 1 0 1 1 1 0 1 1 1 1 0 0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EFFBBF-C2EA-4C8D-9D54-81949DB60A38}"/>
              </a:ext>
            </a:extLst>
          </p:cNvPr>
          <p:cNvSpPr txBox="1"/>
          <p:nvPr/>
        </p:nvSpPr>
        <p:spPr>
          <a:xfrm>
            <a:off x="1858718" y="4287924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0 1 0 0 0 1 0 0 0 1 0 0 0 0 1 1</a:t>
            </a:r>
          </a:p>
        </p:txBody>
      </p:sp>
    </p:spTree>
    <p:extLst>
      <p:ext uri="{BB962C8B-B14F-4D97-AF65-F5344CB8AC3E}">
        <p14:creationId xmlns:p14="http://schemas.microsoft.com/office/powerpoint/2010/main" val="59751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7" grpId="0"/>
      <p:bldP spid="48" grpId="0" animBg="1"/>
      <p:bldP spid="49" grpId="0"/>
      <p:bldP spid="50" grpId="0" animBg="1"/>
      <p:bldP spid="51" grpId="0" animBg="1"/>
      <p:bldP spid="52" grpId="0"/>
      <p:bldP spid="5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2666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Internet Checksum: Weak protection!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65F8F1-E98F-4087-8E33-B555B19B2D5D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8E4383CD-AE5C-44D2-BFAB-B8F7183CEC6A}"/>
              </a:ext>
            </a:extLst>
          </p:cNvPr>
          <p:cNvSpPr txBox="1">
            <a:spLocks noChangeArrowheads="1"/>
          </p:cNvSpPr>
          <p:nvPr/>
        </p:nvSpPr>
        <p:spPr>
          <a:xfrm>
            <a:off x="519344" y="1462753"/>
            <a:ext cx="77724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add two 16-bit integers</a:t>
            </a:r>
          </a:p>
        </p:txBody>
      </p:sp>
      <p:sp>
        <p:nvSpPr>
          <p:cNvPr id="50" name="Line 5">
            <a:extLst>
              <a:ext uri="{FF2B5EF4-FFF2-40B4-BE49-F238E27FC236}">
                <a16:creationId xmlns:a16="http://schemas.microsoft.com/office/drawing/2014/main" id="{11603269-84E6-4C09-B847-BF3DA04FC3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0294" y="3080416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1" name="Text Box 8">
            <a:extLst>
              <a:ext uri="{FF2B5EF4-FFF2-40B4-BE49-F238E27FC236}">
                <a16:creationId xmlns:a16="http://schemas.microsoft.com/office/drawing/2014/main" id="{D0E46228-8265-4662-B762-7D4953EAB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99" y="3873404"/>
            <a:ext cx="636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sum</a:t>
            </a:r>
          </a:p>
        </p:txBody>
      </p:sp>
      <p:sp>
        <p:nvSpPr>
          <p:cNvPr id="52" name="Text Box 9">
            <a:extLst>
              <a:ext uri="{FF2B5EF4-FFF2-40B4-BE49-F238E27FC236}">
                <a16:creationId xmlns:a16="http://schemas.microsoft.com/office/drawing/2014/main" id="{BD91A290-2ED7-46DC-A6FD-4EEC8B25F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46" y="4311146"/>
            <a:ext cx="12210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checksum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3FD734-CC8A-4DF6-9368-7E33270FECC8}"/>
              </a:ext>
            </a:extLst>
          </p:cNvPr>
          <p:cNvSpPr txBox="1"/>
          <p:nvPr/>
        </p:nvSpPr>
        <p:spPr>
          <a:xfrm>
            <a:off x="2167862" y="2215673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1 1 1 0 0 1 1 0 0 1 1 0 0 1 1 0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F46C12-4E86-400D-86FC-40229042A628}"/>
              </a:ext>
            </a:extLst>
          </p:cNvPr>
          <p:cNvSpPr txBox="1"/>
          <p:nvPr/>
        </p:nvSpPr>
        <p:spPr>
          <a:xfrm>
            <a:off x="2172613" y="2591552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1 1 0 1 0 1 0 1 0 1 0 1 0 1 0 1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DEBAA9-26B1-49E2-AE8A-C6D308127522}"/>
              </a:ext>
            </a:extLst>
          </p:cNvPr>
          <p:cNvSpPr txBox="1"/>
          <p:nvPr/>
        </p:nvSpPr>
        <p:spPr>
          <a:xfrm>
            <a:off x="1805871" y="3205344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1 1 0 1 1 1 0 1 1 1 0 1 1 1 0 1 1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1CBC54-003C-499F-8D0E-485DECFACBA8}"/>
              </a:ext>
            </a:extLst>
          </p:cNvPr>
          <p:cNvGrpSpPr/>
          <p:nvPr/>
        </p:nvGrpSpPr>
        <p:grpSpPr>
          <a:xfrm>
            <a:off x="246294" y="3212178"/>
            <a:ext cx="8001000" cy="1123739"/>
            <a:chOff x="942391" y="3201536"/>
            <a:chExt cx="8001000" cy="1123739"/>
          </a:xfrm>
        </p:grpSpPr>
        <p:sp>
          <p:nvSpPr>
            <p:cNvPr id="57" name="Oval 6">
              <a:extLst>
                <a:ext uri="{FF2B5EF4-FFF2-40B4-BE49-F238E27FC236}">
                  <a16:creationId xmlns:a16="http://schemas.microsoft.com/office/drawing/2014/main" id="{8D2F6691-FFFE-432D-831B-20297851E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591" y="3264149"/>
              <a:ext cx="304800" cy="3048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 type="none" w="sm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" name="Text Box 7">
              <a:extLst>
                <a:ext uri="{FF2B5EF4-FFF2-40B4-BE49-F238E27FC236}">
                  <a16:creationId xmlns:a16="http://schemas.microsoft.com/office/drawing/2014/main" id="{55B17EE3-4C59-4C63-96AD-768FA8AAA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391" y="3201536"/>
              <a:ext cx="145770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med"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wraparound</a:t>
              </a:r>
            </a:p>
          </p:txBody>
        </p:sp>
        <p:sp>
          <p:nvSpPr>
            <p:cNvPr id="59" name="Line 10">
              <a:extLst>
                <a:ext uri="{FF2B5EF4-FFF2-40B4-BE49-F238E27FC236}">
                  <a16:creationId xmlns:a16="http://schemas.microsoft.com/office/drawing/2014/main" id="{2BC2A6A4-A2E2-437D-8C64-66EA8D0CC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6391" y="3788911"/>
              <a:ext cx="6477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1C787338-6DD9-4DE3-9E98-5842C086D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991" y="3576532"/>
              <a:ext cx="5795540" cy="95077"/>
            </a:xfrm>
            <a:custGeom>
              <a:avLst/>
              <a:gdLst>
                <a:gd name="T0" fmla="*/ 0 w 3788"/>
                <a:gd name="T1" fmla="*/ 0 h 58"/>
                <a:gd name="T2" fmla="*/ 0 w 3788"/>
                <a:gd name="T3" fmla="*/ 2147483647 h 58"/>
                <a:gd name="T4" fmla="*/ 2147483647 w 3788"/>
                <a:gd name="T5" fmla="*/ 2147483647 h 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88" h="58">
                  <a:moveTo>
                    <a:pt x="0" y="0"/>
                  </a:moveTo>
                  <a:lnTo>
                    <a:pt x="0" y="58"/>
                  </a:lnTo>
                  <a:lnTo>
                    <a:pt x="3788" y="58"/>
                  </a:ln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576689-2647-474A-8507-BA089BCCBA5A}"/>
                </a:ext>
              </a:extLst>
            </p:cNvPr>
            <p:cNvSpPr txBox="1"/>
            <p:nvPr/>
          </p:nvSpPr>
          <p:spPr>
            <a:xfrm>
              <a:off x="2501236" y="3863610"/>
              <a:ext cx="6268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  1 0 1 1 1 0 1 1 1 0 1 1 1 1 0 0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8C5EF7-C4E2-45BA-84F4-06612CD98600}"/>
              </a:ext>
            </a:extLst>
          </p:cNvPr>
          <p:cNvSpPr txBox="1"/>
          <p:nvPr/>
        </p:nvSpPr>
        <p:spPr>
          <a:xfrm>
            <a:off x="1809734" y="4298566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0 1 0 0 0 1 0 0 0 1 0 0 0 0 1 1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DBB28AF-D85E-4671-934B-2C935F482B43}"/>
              </a:ext>
            </a:extLst>
          </p:cNvPr>
          <p:cNvGrpSpPr/>
          <p:nvPr/>
        </p:nvGrpSpPr>
        <p:grpSpPr>
          <a:xfrm>
            <a:off x="7199320" y="1938153"/>
            <a:ext cx="2249559" cy="712515"/>
            <a:chOff x="9436187" y="4862446"/>
            <a:chExt cx="2249559" cy="71251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457C0C6-179A-4833-B143-7A41BE759EE8}"/>
                </a:ext>
              </a:extLst>
            </p:cNvPr>
            <p:cNvSpPr/>
            <p:nvPr/>
          </p:nvSpPr>
          <p:spPr>
            <a:xfrm>
              <a:off x="9436187" y="5113295"/>
              <a:ext cx="802095" cy="46166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B108BF-EA76-4FDA-9754-A5EEF7184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8282" y="5111429"/>
              <a:ext cx="546739" cy="2126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C47F10-0B66-4F98-848C-9994A2EE1EB1}"/>
                </a:ext>
              </a:extLst>
            </p:cNvPr>
            <p:cNvSpPr txBox="1"/>
            <p:nvPr/>
          </p:nvSpPr>
          <p:spPr>
            <a:xfrm>
              <a:off x="10395008" y="4862446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  0 1 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AA70A5A-63F0-4C45-8012-332D003185F2}"/>
              </a:ext>
            </a:extLst>
          </p:cNvPr>
          <p:cNvGrpSpPr/>
          <p:nvPr/>
        </p:nvGrpSpPr>
        <p:grpSpPr>
          <a:xfrm>
            <a:off x="7214310" y="2299844"/>
            <a:ext cx="2249559" cy="712515"/>
            <a:chOff x="9436187" y="4862446"/>
            <a:chExt cx="2249559" cy="71251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F2793E3-F429-4F71-A139-60D42AF652D6}"/>
                </a:ext>
              </a:extLst>
            </p:cNvPr>
            <p:cNvSpPr/>
            <p:nvPr/>
          </p:nvSpPr>
          <p:spPr>
            <a:xfrm>
              <a:off x="9436187" y="5113295"/>
              <a:ext cx="802095" cy="46166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B346183-3079-452F-B60B-25E4FAF36C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8282" y="5111429"/>
              <a:ext cx="546739" cy="2126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93E84F-8E72-485D-99CD-DF0A3C14E288}"/>
                </a:ext>
              </a:extLst>
            </p:cNvPr>
            <p:cNvSpPr txBox="1"/>
            <p:nvPr/>
          </p:nvSpPr>
          <p:spPr>
            <a:xfrm>
              <a:off x="10395008" y="4862446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  1 0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DA8C7F6-938F-4C62-8164-6C8853E53366}"/>
              </a:ext>
            </a:extLst>
          </p:cNvPr>
          <p:cNvGrpSpPr/>
          <p:nvPr/>
        </p:nvGrpSpPr>
        <p:grpSpPr>
          <a:xfrm>
            <a:off x="8237070" y="3132485"/>
            <a:ext cx="2729496" cy="1754326"/>
            <a:chOff x="8933167" y="3121843"/>
            <a:chExt cx="2729496" cy="1754326"/>
          </a:xfrm>
        </p:grpSpPr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65019114-BF0A-4AC5-9456-1A53B409DE2B}"/>
                </a:ext>
              </a:extLst>
            </p:cNvPr>
            <p:cNvSpPr/>
            <p:nvPr/>
          </p:nvSpPr>
          <p:spPr>
            <a:xfrm>
              <a:off x="8933167" y="3244723"/>
              <a:ext cx="247697" cy="1504855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7078805-F243-418E-A560-35E998D63EB8}"/>
                </a:ext>
              </a:extLst>
            </p:cNvPr>
            <p:cNvSpPr txBox="1"/>
            <p:nvPr/>
          </p:nvSpPr>
          <p:spPr>
            <a:xfrm>
              <a:off x="9259241" y="3121843"/>
              <a:ext cx="240342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Even though numbers have changed (bit flips),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change in checksum!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0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2666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Internet Checksum: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65F8F1-E98F-4087-8E33-B555B19B2D5D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 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97FABCE6-4463-40D9-AFC2-CC6BFE11E809}"/>
              </a:ext>
            </a:extLst>
          </p:cNvPr>
          <p:cNvSpPr txBox="1">
            <a:spLocks noChangeArrowheads="1"/>
          </p:cNvSpPr>
          <p:nvPr/>
        </p:nvSpPr>
        <p:spPr>
          <a:xfrm>
            <a:off x="568328" y="1452111"/>
            <a:ext cx="77724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add three 16-bit integers</a:t>
            </a:r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id="{8E1A2ACE-52E6-4BDF-894E-632ABB314F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19278" y="3519938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1" name="Text Box 8">
            <a:extLst>
              <a:ext uri="{FF2B5EF4-FFF2-40B4-BE49-F238E27FC236}">
                <a16:creationId xmlns:a16="http://schemas.microsoft.com/office/drawing/2014/main" id="{A450F0BC-8EF8-4B1E-B82E-04F601CD0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956" y="3558925"/>
            <a:ext cx="636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sum</a:t>
            </a: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9F4A5351-C5F6-4E64-AD6B-6ACB0ED9F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30" y="4103558"/>
            <a:ext cx="12373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checksum</a:t>
            </a:r>
          </a:p>
        </p:txBody>
      </p:sp>
      <p:sp>
        <p:nvSpPr>
          <p:cNvPr id="43" name="Text Box 15">
            <a:extLst>
              <a:ext uri="{FF2B5EF4-FFF2-40B4-BE49-F238E27FC236}">
                <a16:creationId xmlns:a16="http://schemas.microsoft.com/office/drawing/2014/main" id="{285B0FD7-429B-40C6-AF81-0D795347F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578" y="5071610"/>
            <a:ext cx="7107352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Note: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when adding numbers, a carryout from the most significant bit needs to be added to the result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710E7B3D-0237-4008-A526-187BFAECE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53" y="6260898"/>
            <a:ext cx="98572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kurose_ross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/interactive/</a:t>
            </a:r>
          </a:p>
        </p:txBody>
      </p:sp>
      <p:sp>
        <p:nvSpPr>
          <p:cNvPr id="50" name="Line 10">
            <a:extLst>
              <a:ext uri="{FF2B5EF4-FFF2-40B4-BE49-F238E27FC236}">
                <a16:creationId xmlns:a16="http://schemas.microsoft.com/office/drawing/2014/main" id="{608D1810-500B-4688-A461-3B85F97800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3520" y="4013992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71A5E-C3F6-40BB-82A5-4D32BFC73372}"/>
              </a:ext>
            </a:extLst>
          </p:cNvPr>
          <p:cNvSpPr txBox="1"/>
          <p:nvPr/>
        </p:nvSpPr>
        <p:spPr>
          <a:xfrm>
            <a:off x="2003484" y="2259955"/>
            <a:ext cx="6105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400" b="1" dirty="0">
                <a:solidFill>
                  <a:prstClr val="black"/>
                </a:solidFill>
                <a:latin typeface="Courier" pitchFamily="2" charset="0"/>
              </a:rPr>
              <a:t>0 1 1 0 0 1 1 0 0 1 1 0 0 0 0 0</a:t>
            </a:r>
          </a:p>
          <a:p>
            <a:pPr>
              <a:defRPr/>
            </a:pPr>
            <a:r>
              <a:rPr lang="en-IN" sz="2400" b="1" dirty="0">
                <a:solidFill>
                  <a:prstClr val="black"/>
                </a:solidFill>
                <a:latin typeface="Courier" pitchFamily="2" charset="0"/>
              </a:rPr>
              <a:t>0 1 0 1 0 1 0 1 0 1 0 1 0 1 0 1</a:t>
            </a:r>
          </a:p>
          <a:p>
            <a:pPr>
              <a:defRPr/>
            </a:pPr>
            <a:r>
              <a:rPr lang="en-IN" sz="2400" b="1" dirty="0">
                <a:solidFill>
                  <a:prstClr val="black"/>
                </a:solidFill>
                <a:latin typeface="Courier" pitchFamily="2" charset="0"/>
              </a:rPr>
              <a:t>1 0 0 0 1 1 1 1 0 0 0 0 1 1 0 0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21BE1E-54CD-471C-95BE-6058BA1DB044}"/>
              </a:ext>
            </a:extLst>
          </p:cNvPr>
          <p:cNvSpPr txBox="1"/>
          <p:nvPr/>
        </p:nvSpPr>
        <p:spPr>
          <a:xfrm>
            <a:off x="1998680" y="4138714"/>
            <a:ext cx="6105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prstClr val="black"/>
                </a:solidFill>
                <a:latin typeface="Courier" pitchFamily="2" charset="0"/>
              </a:defRPr>
            </a:lvl1pPr>
          </a:lstStyle>
          <a:p>
            <a:r>
              <a:rPr lang="en-IN" dirty="0"/>
              <a:t>1 0 1 1 0 1 0 1 0 0 1 1 1 1 0 1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4812F6-6E3C-4367-8414-0674B9D7A511}"/>
              </a:ext>
            </a:extLst>
          </p:cNvPr>
          <p:cNvSpPr txBox="1"/>
          <p:nvPr/>
        </p:nvSpPr>
        <p:spPr>
          <a:xfrm>
            <a:off x="1988092" y="3546319"/>
            <a:ext cx="6105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prstClr val="black"/>
                </a:solidFill>
                <a:latin typeface="Courier" pitchFamily="2" charset="0"/>
              </a:defRPr>
            </a:lvl1pPr>
          </a:lstStyle>
          <a:p>
            <a:r>
              <a:rPr lang="en-IN" dirty="0"/>
              <a:t>0 1 0 0 1 0 1 0 1 1 0 0 0 0 1 0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C684306-944B-4E06-A8B1-238DD1F4F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8982299" y="241281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50" grpId="0" animBg="1"/>
      <p:bldP spid="26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3.2 multiplexing and demultiplexing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3.3 connectionless transport: UDP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3.4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600" dirty="0">
                <a:ea typeface="ＭＳ Ｐゴシック" charset="0"/>
              </a:rPr>
              <a:t>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3.5 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3.7 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066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3.1</a:t>
            </a:r>
            <a:r>
              <a:rPr lang="en-US" sz="2600" dirty="0">
                <a:ea typeface="ＭＳ Ｐゴシック" charset="0"/>
              </a:rPr>
              <a:t>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3.2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3.4 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3.5 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3.7 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86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7840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Principles of reliable data transfer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963FD8-3615-49DF-AFFE-49892B04326B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4D3211-6BC6-4F4D-ADB2-81FE67BAB2A5}"/>
              </a:ext>
            </a:extLst>
          </p:cNvPr>
          <p:cNvGrpSpPr/>
          <p:nvPr/>
        </p:nvGrpSpPr>
        <p:grpSpPr>
          <a:xfrm>
            <a:off x="196159" y="1707315"/>
            <a:ext cx="5147343" cy="2073847"/>
            <a:chOff x="737513" y="2398718"/>
            <a:chExt cx="5595549" cy="2073847"/>
          </a:xfrm>
        </p:grpSpPr>
        <p:sp>
          <p:nvSpPr>
            <p:cNvPr id="16" name="Bent-Up Arrow 160">
              <a:extLst>
                <a:ext uri="{FF2B5EF4-FFF2-40B4-BE49-F238E27FC236}">
                  <a16:creationId xmlns:a16="http://schemas.microsoft.com/office/drawing/2014/main" id="{EE9FE65C-4C21-4F3F-8414-80B6A7E2BBEF}"/>
                </a:ext>
              </a:extLst>
            </p:cNvPr>
            <p:cNvSpPr/>
            <p:nvPr/>
          </p:nvSpPr>
          <p:spPr>
            <a:xfrm>
              <a:off x="4575391" y="3206649"/>
              <a:ext cx="929535" cy="419742"/>
            </a:xfrm>
            <a:prstGeom prst="bentUpArrow">
              <a:avLst>
                <a:gd name="adj1" fmla="val 7688"/>
                <a:gd name="adj2" fmla="val 18199"/>
                <a:gd name="adj3" fmla="val 2019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7C47326-7BCD-4F80-B052-EA789C7F43BB}"/>
                </a:ext>
              </a:extLst>
            </p:cNvPr>
            <p:cNvGrpSpPr/>
            <p:nvPr/>
          </p:nvGrpSpPr>
          <p:grpSpPr>
            <a:xfrm>
              <a:off x="1442223" y="2551892"/>
              <a:ext cx="1245036" cy="593992"/>
              <a:chOff x="9852456" y="608434"/>
              <a:chExt cx="1245036" cy="593992"/>
            </a:xfrm>
          </p:grpSpPr>
          <p:sp>
            <p:nvSpPr>
              <p:cNvPr id="77" name="Oval 19">
                <a:extLst>
                  <a:ext uri="{FF2B5EF4-FFF2-40B4-BE49-F238E27FC236}">
                    <a16:creationId xmlns:a16="http://schemas.microsoft.com/office/drawing/2014/main" id="{821CA5B4-FCE8-4214-8C57-4295BAE19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C08E12E-EF93-4398-A54A-3DE1496FFF93}"/>
                  </a:ext>
                </a:extLst>
              </p:cNvPr>
              <p:cNvSpPr txBox="1"/>
              <p:nvPr/>
            </p:nvSpPr>
            <p:spPr>
              <a:xfrm>
                <a:off x="9935581" y="670265"/>
                <a:ext cx="1106492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sending process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AC11A6-229E-48A7-86A4-C3DDD86C464F}"/>
                </a:ext>
              </a:extLst>
            </p:cNvPr>
            <p:cNvGrpSpPr/>
            <p:nvPr/>
          </p:nvGrpSpPr>
          <p:grpSpPr>
            <a:xfrm>
              <a:off x="2038693" y="3003923"/>
              <a:ext cx="577241" cy="307777"/>
              <a:chOff x="9950444" y="999755"/>
              <a:chExt cx="577241" cy="307777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7C233F4-4A7C-41A2-8741-220A5C8B144A}"/>
                  </a:ext>
                </a:extLst>
              </p:cNvPr>
              <p:cNvSpPr/>
              <p:nvPr/>
            </p:nvSpPr>
            <p:spPr>
              <a:xfrm>
                <a:off x="10010633" y="1066693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B5E782A-449A-43EF-8596-6AEDE23B1559}"/>
                  </a:ext>
                </a:extLst>
              </p:cNvPr>
              <p:cNvSpPr txBox="1"/>
              <p:nvPr/>
            </p:nvSpPr>
            <p:spPr>
              <a:xfrm>
                <a:off x="9950444" y="999755"/>
                <a:ext cx="577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94">
              <a:extLst>
                <a:ext uri="{FF2B5EF4-FFF2-40B4-BE49-F238E27FC236}">
                  <a16:creationId xmlns:a16="http://schemas.microsoft.com/office/drawing/2014/main" id="{6D35B33F-4999-4DD5-8B1C-959348AB08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76" y="2432423"/>
              <a:ext cx="545509" cy="512284"/>
              <a:chOff x="-44" y="1473"/>
              <a:chExt cx="981" cy="1105"/>
            </a:xfrm>
          </p:grpSpPr>
          <p:pic>
            <p:nvPicPr>
              <p:cNvPr id="73" name="Picture 195" descr="desktop_computer_stylized_medium">
                <a:extLst>
                  <a:ext uri="{FF2B5EF4-FFF2-40B4-BE49-F238E27FC236}">
                    <a16:creationId xmlns:a16="http://schemas.microsoft.com/office/drawing/2014/main" id="{17735EF7-182F-400C-B0D9-CBEAFE59BF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Freeform 196">
                <a:extLst>
                  <a:ext uri="{FF2B5EF4-FFF2-40B4-BE49-F238E27FC236}">
                    <a16:creationId xmlns:a16="http://schemas.microsoft.com/office/drawing/2014/main" id="{CF369C89-1293-4D11-93F2-12B22AB29C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7FDF31-BF1F-4E80-B558-447B179D5429}"/>
                </a:ext>
              </a:extLst>
            </p:cNvPr>
            <p:cNvGrpSpPr/>
            <p:nvPr/>
          </p:nvGrpSpPr>
          <p:grpSpPr>
            <a:xfrm>
              <a:off x="4756576" y="2530702"/>
              <a:ext cx="1245036" cy="593992"/>
              <a:chOff x="9852456" y="608434"/>
              <a:chExt cx="1245036" cy="593992"/>
            </a:xfrm>
          </p:grpSpPr>
          <p:sp>
            <p:nvSpPr>
              <p:cNvPr id="71" name="Oval 19">
                <a:extLst>
                  <a:ext uri="{FF2B5EF4-FFF2-40B4-BE49-F238E27FC236}">
                    <a16:creationId xmlns:a16="http://schemas.microsoft.com/office/drawing/2014/main" id="{FCCE927A-7ADB-4B15-BB97-1A6D5027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AE7E50-EEA1-4663-AB5A-7D12C3C48C20}"/>
                  </a:ext>
                </a:extLst>
              </p:cNvPr>
              <p:cNvSpPr txBox="1"/>
              <p:nvPr/>
            </p:nvSpPr>
            <p:spPr>
              <a:xfrm>
                <a:off x="9921965" y="670265"/>
                <a:ext cx="1106492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receiving process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A5CDBFD-7A26-432F-A887-A656700C924C}"/>
                </a:ext>
              </a:extLst>
            </p:cNvPr>
            <p:cNvGrpSpPr/>
            <p:nvPr/>
          </p:nvGrpSpPr>
          <p:grpSpPr>
            <a:xfrm>
              <a:off x="4815705" y="3003923"/>
              <a:ext cx="577241" cy="307777"/>
              <a:chOff x="9678159" y="981583"/>
              <a:chExt cx="577241" cy="307777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E6719A-F46C-47A5-A68B-39159FF6D755}"/>
                  </a:ext>
                </a:extLst>
              </p:cNvPr>
              <p:cNvSpPr/>
              <p:nvPr/>
            </p:nvSpPr>
            <p:spPr>
              <a:xfrm>
                <a:off x="9744032" y="1048007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46D190-AA83-4E23-B68D-ECAF074D44C8}"/>
                  </a:ext>
                </a:extLst>
              </p:cNvPr>
              <p:cNvSpPr txBox="1"/>
              <p:nvPr/>
            </p:nvSpPr>
            <p:spPr>
              <a:xfrm>
                <a:off x="9678159" y="981583"/>
                <a:ext cx="577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161">
              <a:extLst>
                <a:ext uri="{FF2B5EF4-FFF2-40B4-BE49-F238E27FC236}">
                  <a16:creationId xmlns:a16="http://schemas.microsoft.com/office/drawing/2014/main" id="{26D4B7AC-DF6D-4BC7-ADD3-45C05C1A6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4223" y="2398718"/>
              <a:ext cx="230514" cy="466725"/>
              <a:chOff x="4140" y="429"/>
              <a:chExt cx="1425" cy="2396"/>
            </a:xfrm>
          </p:grpSpPr>
          <p:sp>
            <p:nvSpPr>
              <p:cNvPr id="37" name="Freeform 162">
                <a:extLst>
                  <a:ext uri="{FF2B5EF4-FFF2-40B4-BE49-F238E27FC236}">
                    <a16:creationId xmlns:a16="http://schemas.microsoft.com/office/drawing/2014/main" id="{4EFA37E5-B38E-4AC0-9DC3-4CB12086C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" name="Rectangle 163">
                <a:extLst>
                  <a:ext uri="{FF2B5EF4-FFF2-40B4-BE49-F238E27FC236}">
                    <a16:creationId xmlns:a16="http://schemas.microsoft.com/office/drawing/2014/main" id="{FF3C6955-2822-4A5A-B90D-78CE752C1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" name="Freeform 164">
                <a:extLst>
                  <a:ext uri="{FF2B5EF4-FFF2-40B4-BE49-F238E27FC236}">
                    <a16:creationId xmlns:a16="http://schemas.microsoft.com/office/drawing/2014/main" id="{DBF45270-39F5-4F7E-956A-7BBFA5CFF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" name="Freeform 165">
                <a:extLst>
                  <a:ext uri="{FF2B5EF4-FFF2-40B4-BE49-F238E27FC236}">
                    <a16:creationId xmlns:a16="http://schemas.microsoft.com/office/drawing/2014/main" id="{36F90751-02DF-4FB0-B874-85B6E0F8E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" name="Rectangle 166">
                <a:extLst>
                  <a:ext uri="{FF2B5EF4-FFF2-40B4-BE49-F238E27FC236}">
                    <a16:creationId xmlns:a16="http://schemas.microsoft.com/office/drawing/2014/main" id="{F5CC1A48-AD66-4B61-8359-460A35A41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2" name="Group 167">
                <a:extLst>
                  <a:ext uri="{FF2B5EF4-FFF2-40B4-BE49-F238E27FC236}">
                    <a16:creationId xmlns:a16="http://schemas.microsoft.com/office/drawing/2014/main" id="{FDA5DE68-F06D-4721-A71F-F96EEFB3BF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7" name="AutoShape 168">
                  <a:extLst>
                    <a:ext uri="{FF2B5EF4-FFF2-40B4-BE49-F238E27FC236}">
                      <a16:creationId xmlns:a16="http://schemas.microsoft.com/office/drawing/2014/main" id="{C9337AC4-BCDF-4562-8CDA-38A89F536D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8" name="AutoShape 169">
                  <a:extLst>
                    <a:ext uri="{FF2B5EF4-FFF2-40B4-BE49-F238E27FC236}">
                      <a16:creationId xmlns:a16="http://schemas.microsoft.com/office/drawing/2014/main" id="{6C53AFAB-3A27-440B-AB60-F09DD934C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3" name="Rectangle 170">
                <a:extLst>
                  <a:ext uri="{FF2B5EF4-FFF2-40B4-BE49-F238E27FC236}">
                    <a16:creationId xmlns:a16="http://schemas.microsoft.com/office/drawing/2014/main" id="{AD0154EA-D350-42C6-8DA5-563ACF6CF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4" name="Group 171">
                <a:extLst>
                  <a:ext uri="{FF2B5EF4-FFF2-40B4-BE49-F238E27FC236}">
                    <a16:creationId xmlns:a16="http://schemas.microsoft.com/office/drawing/2014/main" id="{F21AF2D2-E58E-4BB2-95FA-D1DC0975E3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5" name="AutoShape 172">
                  <a:extLst>
                    <a:ext uri="{FF2B5EF4-FFF2-40B4-BE49-F238E27FC236}">
                      <a16:creationId xmlns:a16="http://schemas.microsoft.com/office/drawing/2014/main" id="{E3BAF6CC-D9D0-453A-9FD8-E2715D8A5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" name="AutoShape 173">
                  <a:extLst>
                    <a:ext uri="{FF2B5EF4-FFF2-40B4-BE49-F238E27FC236}">
                      <a16:creationId xmlns:a16="http://schemas.microsoft.com/office/drawing/2014/main" id="{CD4EDF7A-C287-4F76-89E7-1193A9F5FF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5" name="Rectangle 174">
                <a:extLst>
                  <a:ext uri="{FF2B5EF4-FFF2-40B4-BE49-F238E27FC236}">
                    <a16:creationId xmlns:a16="http://schemas.microsoft.com/office/drawing/2014/main" id="{88E4087E-FDC9-4BC3-ADF8-30E9D9F39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" name="Rectangle 175">
                <a:extLst>
                  <a:ext uri="{FF2B5EF4-FFF2-40B4-BE49-F238E27FC236}">
                    <a16:creationId xmlns:a16="http://schemas.microsoft.com/office/drawing/2014/main" id="{0FF518AB-3C20-4DD6-8B39-B0A073FA3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7" name="Group 176">
                <a:extLst>
                  <a:ext uri="{FF2B5EF4-FFF2-40B4-BE49-F238E27FC236}">
                    <a16:creationId xmlns:a16="http://schemas.microsoft.com/office/drawing/2014/main" id="{5A48499F-9E2D-4C64-BE15-1C35170E51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3" name="AutoShape 177">
                  <a:extLst>
                    <a:ext uri="{FF2B5EF4-FFF2-40B4-BE49-F238E27FC236}">
                      <a16:creationId xmlns:a16="http://schemas.microsoft.com/office/drawing/2014/main" id="{DE4B92BD-19A4-4094-A4A5-247D91DE4E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" name="AutoShape 178">
                  <a:extLst>
                    <a:ext uri="{FF2B5EF4-FFF2-40B4-BE49-F238E27FC236}">
                      <a16:creationId xmlns:a16="http://schemas.microsoft.com/office/drawing/2014/main" id="{7D94F7AC-2007-4907-814E-BACA0A421B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8" name="Freeform 179">
                <a:extLst>
                  <a:ext uri="{FF2B5EF4-FFF2-40B4-BE49-F238E27FC236}">
                    <a16:creationId xmlns:a16="http://schemas.microsoft.com/office/drawing/2014/main" id="{73D8CA0B-279D-4D1D-AD0E-A28670718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9" name="Group 180">
                <a:extLst>
                  <a:ext uri="{FF2B5EF4-FFF2-40B4-BE49-F238E27FC236}">
                    <a16:creationId xmlns:a16="http://schemas.microsoft.com/office/drawing/2014/main" id="{C2F1755E-6D3E-4338-9604-EDCBC49563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" name="AutoShape 181">
                  <a:extLst>
                    <a:ext uri="{FF2B5EF4-FFF2-40B4-BE49-F238E27FC236}">
                      <a16:creationId xmlns:a16="http://schemas.microsoft.com/office/drawing/2014/main" id="{C9FAF224-FCFF-4F6F-8E46-0B90FF8C6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" name="AutoShape 182">
                  <a:extLst>
                    <a:ext uri="{FF2B5EF4-FFF2-40B4-BE49-F238E27FC236}">
                      <a16:creationId xmlns:a16="http://schemas.microsoft.com/office/drawing/2014/main" id="{0E8F6603-B992-4EDB-92CC-1B76D1387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0" name="Rectangle 183">
                <a:extLst>
                  <a:ext uri="{FF2B5EF4-FFF2-40B4-BE49-F238E27FC236}">
                    <a16:creationId xmlns:a16="http://schemas.microsoft.com/office/drawing/2014/main" id="{74DD9A30-D9BC-48C0-B73E-E3CC18903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" name="Freeform 184">
                <a:extLst>
                  <a:ext uri="{FF2B5EF4-FFF2-40B4-BE49-F238E27FC236}">
                    <a16:creationId xmlns:a16="http://schemas.microsoft.com/office/drawing/2014/main" id="{78858BD8-0280-4D88-B14A-A58843EC0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Freeform 185">
                <a:extLst>
                  <a:ext uri="{FF2B5EF4-FFF2-40B4-BE49-F238E27FC236}">
                    <a16:creationId xmlns:a16="http://schemas.microsoft.com/office/drawing/2014/main" id="{A1F150F7-7F88-4D2E-8806-11EEDCB80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" name="Oval 186">
                <a:extLst>
                  <a:ext uri="{FF2B5EF4-FFF2-40B4-BE49-F238E27FC236}">
                    <a16:creationId xmlns:a16="http://schemas.microsoft.com/office/drawing/2014/main" id="{FDF3F667-1827-44AC-A722-DE8FB089D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" name="Freeform 187">
                <a:extLst>
                  <a:ext uri="{FF2B5EF4-FFF2-40B4-BE49-F238E27FC236}">
                    <a16:creationId xmlns:a16="http://schemas.microsoft.com/office/drawing/2014/main" id="{95811A3E-1127-447C-AC31-138A7BF11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5" name="AutoShape 188">
                <a:extLst>
                  <a:ext uri="{FF2B5EF4-FFF2-40B4-BE49-F238E27FC236}">
                    <a16:creationId xmlns:a16="http://schemas.microsoft.com/office/drawing/2014/main" id="{82F15B79-A02C-4243-B497-119B9E4A2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" name="AutoShape 189">
                <a:extLst>
                  <a:ext uri="{FF2B5EF4-FFF2-40B4-BE49-F238E27FC236}">
                    <a16:creationId xmlns:a16="http://schemas.microsoft.com/office/drawing/2014/main" id="{AC5DB9D2-6006-4771-AE12-B15A7D2BF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" name="Oval 190">
                <a:extLst>
                  <a:ext uri="{FF2B5EF4-FFF2-40B4-BE49-F238E27FC236}">
                    <a16:creationId xmlns:a16="http://schemas.microsoft.com/office/drawing/2014/main" id="{0487B857-DC36-468C-BCA2-BFCA62D94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" name="Oval 191">
                <a:extLst>
                  <a:ext uri="{FF2B5EF4-FFF2-40B4-BE49-F238E27FC236}">
                    <a16:creationId xmlns:a16="http://schemas.microsoft.com/office/drawing/2014/main" id="{9A40D621-32DF-4306-8BD5-26515BC1A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9" name="Oval 192">
                <a:extLst>
                  <a:ext uri="{FF2B5EF4-FFF2-40B4-BE49-F238E27FC236}">
                    <a16:creationId xmlns:a16="http://schemas.microsoft.com/office/drawing/2014/main" id="{E7F5EFF4-3C42-419D-ABFD-BC8E9847E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" name="Rectangle 193">
                <a:extLst>
                  <a:ext uri="{FF2B5EF4-FFF2-40B4-BE49-F238E27FC236}">
                    <a16:creationId xmlns:a16="http://schemas.microsoft.com/office/drawing/2014/main" id="{CA70E1A3-E001-4224-A719-4E22EB9CD5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613B8D-F3F2-47CC-BF2C-F99CC4818221}"/>
                </a:ext>
              </a:extLst>
            </p:cNvPr>
            <p:cNvGrpSpPr/>
            <p:nvPr/>
          </p:nvGrpSpPr>
          <p:grpSpPr>
            <a:xfrm>
              <a:off x="2669417" y="3423937"/>
              <a:ext cx="2003932" cy="369332"/>
              <a:chOff x="7504363" y="3141846"/>
              <a:chExt cx="2003932" cy="36933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20C8A90-09A0-45F2-B9EF-828D35B9EED1}"/>
                  </a:ext>
                </a:extLst>
              </p:cNvPr>
              <p:cNvGrpSpPr/>
              <p:nvPr/>
            </p:nvGrpSpPr>
            <p:grpSpPr>
              <a:xfrm>
                <a:off x="7504363" y="3183676"/>
                <a:ext cx="2003932" cy="306163"/>
                <a:chOff x="1616358" y="2551230"/>
                <a:chExt cx="2141698" cy="21851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DF66A03-B761-4399-B277-09F03F060504}"/>
                    </a:ext>
                  </a:extLst>
                </p:cNvPr>
                <p:cNvSpPr/>
                <p:nvPr/>
              </p:nvSpPr>
              <p:spPr>
                <a:xfrm>
                  <a:off x="1673508" y="2551230"/>
                  <a:ext cx="2027398" cy="218510"/>
                </a:xfrm>
                <a:prstGeom prst="rect">
                  <a:avLst/>
                </a:prstGeom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2000">
                      <a:srgbClr val="7ACCF4"/>
                    </a:gs>
                  </a:gsLst>
                  <a:lin ang="16200000" scaled="0"/>
                </a:gra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5082327-62B0-4325-BCB0-94788EC0679E}"/>
                    </a:ext>
                  </a:extLst>
                </p:cNvPr>
                <p:cNvSpPr/>
                <p:nvPr/>
              </p:nvSpPr>
              <p:spPr>
                <a:xfrm>
                  <a:off x="1616358" y="2551230"/>
                  <a:ext cx="114300" cy="218510"/>
                </a:xfrm>
                <a:prstGeom prst="ellipse">
                  <a:avLst/>
                </a:prstGeom>
                <a:solidFill>
                  <a:srgbClr val="7ACCF4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8815609-8721-4053-A49B-0E3890249232}"/>
                    </a:ext>
                  </a:extLst>
                </p:cNvPr>
                <p:cNvSpPr/>
                <p:nvPr/>
              </p:nvSpPr>
              <p:spPr>
                <a:xfrm>
                  <a:off x="3643756" y="2551230"/>
                  <a:ext cx="114300" cy="2185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0000">
                      <a:srgbClr val="7ACCF4"/>
                    </a:gs>
                  </a:gsLst>
                  <a:lin ang="16200000" scaled="0"/>
                  <a:tileRect/>
                </a:gra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5831AD3-F257-4C90-90E5-C71D5C0F9A82}"/>
                    </a:ext>
                  </a:extLst>
                </p:cNvPr>
                <p:cNvSpPr/>
                <p:nvPr/>
              </p:nvSpPr>
              <p:spPr>
                <a:xfrm>
                  <a:off x="3491356" y="2551230"/>
                  <a:ext cx="209550" cy="218510"/>
                </a:xfrm>
                <a:prstGeom prst="rect">
                  <a:avLst/>
                </a:prstGeom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2000">
                      <a:srgbClr val="7ACCF4"/>
                    </a:gs>
                  </a:gsLst>
                  <a:lin ang="16200000" scaled="0"/>
                </a:gradFill>
                <a:ln w="63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5F80C9-15E5-41FA-8199-48498C866166}"/>
                  </a:ext>
                </a:extLst>
              </p:cNvPr>
              <p:cNvSpPr txBox="1"/>
              <p:nvPr/>
            </p:nvSpPr>
            <p:spPr>
              <a:xfrm>
                <a:off x="7695752" y="3141846"/>
                <a:ext cx="1678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reliable channel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4ABAF0-839C-4059-AD19-089305E8AC43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32" y="3325543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Bent-Up Arrow 169">
              <a:extLst>
                <a:ext uri="{FF2B5EF4-FFF2-40B4-BE49-F238E27FC236}">
                  <a16:creationId xmlns:a16="http://schemas.microsoft.com/office/drawing/2014/main" id="{83843F3E-C649-440C-826A-707A642643C0}"/>
                </a:ext>
              </a:extLst>
            </p:cNvPr>
            <p:cNvSpPr/>
            <p:nvPr/>
          </p:nvSpPr>
          <p:spPr>
            <a:xfrm rot="5400000">
              <a:off x="2152182" y="3067004"/>
              <a:ext cx="462111" cy="773811"/>
            </a:xfrm>
            <a:prstGeom prst="bentUpArrow">
              <a:avLst>
                <a:gd name="adj1" fmla="val 7999"/>
                <a:gd name="adj2" fmla="val 16334"/>
                <a:gd name="adj3" fmla="val 2138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0DF372-5C69-4590-B59C-A42836226B5F}"/>
                </a:ext>
              </a:extLst>
            </p:cNvPr>
            <p:cNvCxnSpPr>
              <a:cxnSpLocks/>
            </p:cNvCxnSpPr>
            <p:nvPr/>
          </p:nvCxnSpPr>
          <p:spPr>
            <a:xfrm>
              <a:off x="4645151" y="3325543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CE426B-C51E-4DF7-AA32-9A249DA159E5}"/>
                </a:ext>
              </a:extLst>
            </p:cNvPr>
            <p:cNvSpPr txBox="1"/>
            <p:nvPr/>
          </p:nvSpPr>
          <p:spPr>
            <a:xfrm>
              <a:off x="737513" y="3044385"/>
              <a:ext cx="994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9A26FE-4CB8-47E8-9C69-7B03ECA03E6F}"/>
                </a:ext>
              </a:extLst>
            </p:cNvPr>
            <p:cNvSpPr txBox="1"/>
            <p:nvPr/>
          </p:nvSpPr>
          <p:spPr>
            <a:xfrm>
              <a:off x="828116" y="3272133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227984-22AF-4DB9-A073-85AD887D5576}"/>
                </a:ext>
              </a:extLst>
            </p:cNvPr>
            <p:cNvSpPr txBox="1"/>
            <p:nvPr/>
          </p:nvSpPr>
          <p:spPr>
            <a:xfrm flipH="1">
              <a:off x="1817207" y="4010900"/>
              <a:ext cx="4025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service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abstraction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162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7840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Principles of reliable data transfer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0B0156BC-BEBA-4D08-B7D2-E7EC340E2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352800"/>
            <a:ext cx="4648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963FD8-3615-49DF-AFFE-49892B04326B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417DCE-C4F6-43F0-942C-836616F6C77A}"/>
              </a:ext>
            </a:extLst>
          </p:cNvPr>
          <p:cNvGrpSpPr/>
          <p:nvPr/>
        </p:nvGrpSpPr>
        <p:grpSpPr>
          <a:xfrm>
            <a:off x="6127605" y="1872767"/>
            <a:ext cx="5598584" cy="4095684"/>
            <a:chOff x="6226081" y="2364366"/>
            <a:chExt cx="5598584" cy="4095684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2529BF60-317B-4096-A7B9-CBC250BDDA5E}"/>
                </a:ext>
              </a:extLst>
            </p:cNvPr>
            <p:cNvGrpSpPr/>
            <p:nvPr/>
          </p:nvGrpSpPr>
          <p:grpSpPr>
            <a:xfrm>
              <a:off x="6944646" y="2545250"/>
              <a:ext cx="1245036" cy="593992"/>
              <a:chOff x="9852456" y="608434"/>
              <a:chExt cx="1245036" cy="593992"/>
            </a:xfrm>
          </p:grpSpPr>
          <p:sp>
            <p:nvSpPr>
              <p:cNvPr id="230" name="Oval 19">
                <a:extLst>
                  <a:ext uri="{FF2B5EF4-FFF2-40B4-BE49-F238E27FC236}">
                    <a16:creationId xmlns:a16="http://schemas.microsoft.com/office/drawing/2014/main" id="{0480E717-F12D-42FA-88E7-211453CBA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4955BF68-2F8D-4200-9F62-F6C88220A09A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sending process</a:t>
                </a: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E06738A-72FF-4BED-90A8-3388090C7DDF}"/>
                </a:ext>
              </a:extLst>
            </p:cNvPr>
            <p:cNvGrpSpPr/>
            <p:nvPr/>
          </p:nvGrpSpPr>
          <p:grpSpPr>
            <a:xfrm>
              <a:off x="7541116" y="2997281"/>
              <a:ext cx="577241" cy="338554"/>
              <a:chOff x="9950444" y="999755"/>
              <a:chExt cx="577241" cy="338554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AE8B1EA-2C43-412C-B01F-3E034D889745}"/>
                  </a:ext>
                </a:extLst>
              </p:cNvPr>
              <p:cNvSpPr/>
              <p:nvPr/>
            </p:nvSpPr>
            <p:spPr>
              <a:xfrm>
                <a:off x="10010633" y="1066693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88A92683-FB23-4059-8557-0625DAB4E499}"/>
                  </a:ext>
                </a:extLst>
              </p:cNvPr>
              <p:cNvSpPr txBox="1"/>
              <p:nvPr/>
            </p:nvSpPr>
            <p:spPr>
              <a:xfrm>
                <a:off x="9950444" y="999755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9" name="Group 194">
              <a:extLst>
                <a:ext uri="{FF2B5EF4-FFF2-40B4-BE49-F238E27FC236}">
                  <a16:creationId xmlns:a16="http://schemas.microsoft.com/office/drawing/2014/main" id="{CEAC2390-39BC-43E2-8175-1942D81635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7899" y="2425781"/>
              <a:ext cx="545509" cy="512284"/>
              <a:chOff x="-44" y="1473"/>
              <a:chExt cx="981" cy="1105"/>
            </a:xfrm>
          </p:grpSpPr>
          <p:pic>
            <p:nvPicPr>
              <p:cNvPr id="226" name="Picture 195" descr="desktop_computer_stylized_medium">
                <a:extLst>
                  <a:ext uri="{FF2B5EF4-FFF2-40B4-BE49-F238E27FC236}">
                    <a16:creationId xmlns:a16="http://schemas.microsoft.com/office/drawing/2014/main" id="{6F6F80B8-AB33-42D7-938B-8958304A3B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7" name="Freeform 196">
                <a:extLst>
                  <a:ext uri="{FF2B5EF4-FFF2-40B4-BE49-F238E27FC236}">
                    <a16:creationId xmlns:a16="http://schemas.microsoft.com/office/drawing/2014/main" id="{B45C0CAC-76BA-410E-A2AB-12F6C460E2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C8063FE-1892-423A-9139-C53AF34C6A3F}"/>
                </a:ext>
              </a:extLst>
            </p:cNvPr>
            <p:cNvGrpSpPr/>
            <p:nvPr/>
          </p:nvGrpSpPr>
          <p:grpSpPr>
            <a:xfrm>
              <a:off x="10189724" y="2496350"/>
              <a:ext cx="1245036" cy="593992"/>
              <a:chOff x="9852456" y="608434"/>
              <a:chExt cx="1245036" cy="593992"/>
            </a:xfrm>
          </p:grpSpPr>
          <p:sp>
            <p:nvSpPr>
              <p:cNvPr id="224" name="Oval 19">
                <a:extLst>
                  <a:ext uri="{FF2B5EF4-FFF2-40B4-BE49-F238E27FC236}">
                    <a16:creationId xmlns:a16="http://schemas.microsoft.com/office/drawing/2014/main" id="{AE321860-D14A-48EB-984B-58809D6FF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68DDB27E-397D-40D8-B5C9-AAF6F3D1E592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receiving process</a:t>
                </a: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8DCE6B4-B41D-4FA7-A6CB-802E34B7C703}"/>
                </a:ext>
              </a:extLst>
            </p:cNvPr>
            <p:cNvGrpSpPr/>
            <p:nvPr/>
          </p:nvGrpSpPr>
          <p:grpSpPr>
            <a:xfrm>
              <a:off x="10248853" y="2969571"/>
              <a:ext cx="577241" cy="338554"/>
              <a:chOff x="9678159" y="981583"/>
              <a:chExt cx="577241" cy="338554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0BB055B8-E6EB-4A9B-84EA-1E3DF861FF26}"/>
                  </a:ext>
                </a:extLst>
              </p:cNvPr>
              <p:cNvSpPr/>
              <p:nvPr/>
            </p:nvSpPr>
            <p:spPr>
              <a:xfrm>
                <a:off x="9744032" y="1048007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0BE5404B-D6F6-4826-A484-0D2ECE6E41CC}"/>
                  </a:ext>
                </a:extLst>
              </p:cNvPr>
              <p:cNvSpPr txBox="1"/>
              <p:nvPr/>
            </p:nvSpPr>
            <p:spPr>
              <a:xfrm>
                <a:off x="9678159" y="981583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5B34ADA6-05DC-42D4-B42A-1A67DB7CAF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7371" y="2364366"/>
              <a:ext cx="230514" cy="466725"/>
              <a:chOff x="4140" y="429"/>
              <a:chExt cx="1425" cy="2396"/>
            </a:xfrm>
          </p:grpSpPr>
          <p:sp>
            <p:nvSpPr>
              <p:cNvPr id="190" name="Freeform 162">
                <a:extLst>
                  <a:ext uri="{FF2B5EF4-FFF2-40B4-BE49-F238E27FC236}">
                    <a16:creationId xmlns:a16="http://schemas.microsoft.com/office/drawing/2014/main" id="{2F7FE52D-EB2D-47B9-A2BD-8E1131614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1" name="Rectangle 163">
                <a:extLst>
                  <a:ext uri="{FF2B5EF4-FFF2-40B4-BE49-F238E27FC236}">
                    <a16:creationId xmlns:a16="http://schemas.microsoft.com/office/drawing/2014/main" id="{EDB18E66-F375-4684-B18B-856A8E08A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2" name="Freeform 164">
                <a:extLst>
                  <a:ext uri="{FF2B5EF4-FFF2-40B4-BE49-F238E27FC236}">
                    <a16:creationId xmlns:a16="http://schemas.microsoft.com/office/drawing/2014/main" id="{380B54C1-0934-45F9-B338-85FE69133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3" name="Freeform 165">
                <a:extLst>
                  <a:ext uri="{FF2B5EF4-FFF2-40B4-BE49-F238E27FC236}">
                    <a16:creationId xmlns:a16="http://schemas.microsoft.com/office/drawing/2014/main" id="{FBC22167-A470-4220-80A4-91756EEC9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4" name="Rectangle 166">
                <a:extLst>
                  <a:ext uri="{FF2B5EF4-FFF2-40B4-BE49-F238E27FC236}">
                    <a16:creationId xmlns:a16="http://schemas.microsoft.com/office/drawing/2014/main" id="{86F94CCF-C0FA-48BA-B0D3-C2044A001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95" name="Group 167">
                <a:extLst>
                  <a:ext uri="{FF2B5EF4-FFF2-40B4-BE49-F238E27FC236}">
                    <a16:creationId xmlns:a16="http://schemas.microsoft.com/office/drawing/2014/main" id="{9721068F-C8D4-42C7-9538-8846CBAED6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" name="AutoShape 168">
                  <a:extLst>
                    <a:ext uri="{FF2B5EF4-FFF2-40B4-BE49-F238E27FC236}">
                      <a16:creationId xmlns:a16="http://schemas.microsoft.com/office/drawing/2014/main" id="{A30C9A2A-DA39-4E64-9898-9625ED4AFE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21" name="AutoShape 169">
                  <a:extLst>
                    <a:ext uri="{FF2B5EF4-FFF2-40B4-BE49-F238E27FC236}">
                      <a16:creationId xmlns:a16="http://schemas.microsoft.com/office/drawing/2014/main" id="{8A2E6560-CD1A-4386-A569-4D7A1C9F4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96" name="Rectangle 170">
                <a:extLst>
                  <a:ext uri="{FF2B5EF4-FFF2-40B4-BE49-F238E27FC236}">
                    <a16:creationId xmlns:a16="http://schemas.microsoft.com/office/drawing/2014/main" id="{E1F62C38-8157-40DD-ABAD-B32135F7E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97" name="Group 171">
                <a:extLst>
                  <a:ext uri="{FF2B5EF4-FFF2-40B4-BE49-F238E27FC236}">
                    <a16:creationId xmlns:a16="http://schemas.microsoft.com/office/drawing/2014/main" id="{DC61442E-12F1-41A9-BE74-BF8030A029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8" name="AutoShape 172">
                  <a:extLst>
                    <a:ext uri="{FF2B5EF4-FFF2-40B4-BE49-F238E27FC236}">
                      <a16:creationId xmlns:a16="http://schemas.microsoft.com/office/drawing/2014/main" id="{B3495E16-9DD9-4D06-A2D7-F2D4CD961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9" name="AutoShape 173">
                  <a:extLst>
                    <a:ext uri="{FF2B5EF4-FFF2-40B4-BE49-F238E27FC236}">
                      <a16:creationId xmlns:a16="http://schemas.microsoft.com/office/drawing/2014/main" id="{68831DDD-AED3-43A6-80CE-AB32A1782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98" name="Rectangle 174">
                <a:extLst>
                  <a:ext uri="{FF2B5EF4-FFF2-40B4-BE49-F238E27FC236}">
                    <a16:creationId xmlns:a16="http://schemas.microsoft.com/office/drawing/2014/main" id="{448A1FD7-91E3-4C9E-9897-E14DD74B6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Rectangle 175">
                <a:extLst>
                  <a:ext uri="{FF2B5EF4-FFF2-40B4-BE49-F238E27FC236}">
                    <a16:creationId xmlns:a16="http://schemas.microsoft.com/office/drawing/2014/main" id="{72F46877-0468-4FB8-BF3C-1EA7364DC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00" name="Group 176">
                <a:extLst>
                  <a:ext uri="{FF2B5EF4-FFF2-40B4-BE49-F238E27FC236}">
                    <a16:creationId xmlns:a16="http://schemas.microsoft.com/office/drawing/2014/main" id="{7A5CF791-1567-4422-AEA9-064875F314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6" name="AutoShape 177">
                  <a:extLst>
                    <a:ext uri="{FF2B5EF4-FFF2-40B4-BE49-F238E27FC236}">
                      <a16:creationId xmlns:a16="http://schemas.microsoft.com/office/drawing/2014/main" id="{F58D7799-2EE5-4CF7-BBBD-B5B6F33718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7" name="AutoShape 178">
                  <a:extLst>
                    <a:ext uri="{FF2B5EF4-FFF2-40B4-BE49-F238E27FC236}">
                      <a16:creationId xmlns:a16="http://schemas.microsoft.com/office/drawing/2014/main" id="{114E786B-F8CF-46D3-B191-6D7123079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1" name="Freeform 179">
                <a:extLst>
                  <a:ext uri="{FF2B5EF4-FFF2-40B4-BE49-F238E27FC236}">
                    <a16:creationId xmlns:a16="http://schemas.microsoft.com/office/drawing/2014/main" id="{9F935014-8617-4C34-A531-200BA546C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02" name="Group 180">
                <a:extLst>
                  <a:ext uri="{FF2B5EF4-FFF2-40B4-BE49-F238E27FC236}">
                    <a16:creationId xmlns:a16="http://schemas.microsoft.com/office/drawing/2014/main" id="{4413A904-5F33-494C-B66A-7C8439E454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4" name="AutoShape 181">
                  <a:extLst>
                    <a:ext uri="{FF2B5EF4-FFF2-40B4-BE49-F238E27FC236}">
                      <a16:creationId xmlns:a16="http://schemas.microsoft.com/office/drawing/2014/main" id="{C343CCA3-94B8-4CD0-96CD-8F3597392B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5" name="AutoShape 182">
                  <a:extLst>
                    <a:ext uri="{FF2B5EF4-FFF2-40B4-BE49-F238E27FC236}">
                      <a16:creationId xmlns:a16="http://schemas.microsoft.com/office/drawing/2014/main" id="{D153817F-AFB6-420B-93E0-30A2754E01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3" name="Rectangle 183">
                <a:extLst>
                  <a:ext uri="{FF2B5EF4-FFF2-40B4-BE49-F238E27FC236}">
                    <a16:creationId xmlns:a16="http://schemas.microsoft.com/office/drawing/2014/main" id="{0B847348-28F6-4F15-BA2D-CD9F534C2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4" name="Freeform 184">
                <a:extLst>
                  <a:ext uri="{FF2B5EF4-FFF2-40B4-BE49-F238E27FC236}">
                    <a16:creationId xmlns:a16="http://schemas.microsoft.com/office/drawing/2014/main" id="{BCCDDAF8-C287-443E-B721-BCF384BC5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5" name="Freeform 185">
                <a:extLst>
                  <a:ext uri="{FF2B5EF4-FFF2-40B4-BE49-F238E27FC236}">
                    <a16:creationId xmlns:a16="http://schemas.microsoft.com/office/drawing/2014/main" id="{500BF516-1EED-4918-B9E9-454BADB84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6" name="Oval 186">
                <a:extLst>
                  <a:ext uri="{FF2B5EF4-FFF2-40B4-BE49-F238E27FC236}">
                    <a16:creationId xmlns:a16="http://schemas.microsoft.com/office/drawing/2014/main" id="{5DAFA7BC-39FC-4C61-AD5C-DF7A0295E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7" name="Freeform 187">
                <a:extLst>
                  <a:ext uri="{FF2B5EF4-FFF2-40B4-BE49-F238E27FC236}">
                    <a16:creationId xmlns:a16="http://schemas.microsoft.com/office/drawing/2014/main" id="{C627D90A-9E33-4C6B-B0D1-955059FD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8" name="AutoShape 188">
                <a:extLst>
                  <a:ext uri="{FF2B5EF4-FFF2-40B4-BE49-F238E27FC236}">
                    <a16:creationId xmlns:a16="http://schemas.microsoft.com/office/drawing/2014/main" id="{86A28E66-BD1B-4AE4-8DAC-E192DC528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9" name="AutoShape 189">
                <a:extLst>
                  <a:ext uri="{FF2B5EF4-FFF2-40B4-BE49-F238E27FC236}">
                    <a16:creationId xmlns:a16="http://schemas.microsoft.com/office/drawing/2014/main" id="{9B36A92B-8F49-4B7E-9D13-B4C17FC37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0" name="Oval 190">
                <a:extLst>
                  <a:ext uri="{FF2B5EF4-FFF2-40B4-BE49-F238E27FC236}">
                    <a16:creationId xmlns:a16="http://schemas.microsoft.com/office/drawing/2014/main" id="{97C376D9-F82B-4655-9EAE-81E7E6692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1" name="Oval 191">
                <a:extLst>
                  <a:ext uri="{FF2B5EF4-FFF2-40B4-BE49-F238E27FC236}">
                    <a16:creationId xmlns:a16="http://schemas.microsoft.com/office/drawing/2014/main" id="{9DAC8781-485B-482C-9327-8F2A6B155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12" name="Oval 192">
                <a:extLst>
                  <a:ext uri="{FF2B5EF4-FFF2-40B4-BE49-F238E27FC236}">
                    <a16:creationId xmlns:a16="http://schemas.microsoft.com/office/drawing/2014/main" id="{16390947-738D-49C5-8CB8-196CF4A49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3" name="Rectangle 193">
                <a:extLst>
                  <a:ext uri="{FF2B5EF4-FFF2-40B4-BE49-F238E27FC236}">
                    <a16:creationId xmlns:a16="http://schemas.microsoft.com/office/drawing/2014/main" id="{5F3AF60A-666C-427E-B712-CD2A53467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50E8EB0-D03C-4EDD-B27E-769325E0CA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4655" y="331890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93EF01E-CC54-4F2F-B412-F65F44E54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299" y="329119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DAA51BB-FE22-4685-8A3C-E46CE41A69EC}"/>
                </a:ext>
              </a:extLst>
            </p:cNvPr>
            <p:cNvSpPr txBox="1"/>
            <p:nvPr/>
          </p:nvSpPr>
          <p:spPr>
            <a:xfrm>
              <a:off x="6226081" y="3037743"/>
              <a:ext cx="994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C8CA0F0-1BC8-4CE4-9D13-3A5F195673DE}"/>
                </a:ext>
              </a:extLst>
            </p:cNvPr>
            <p:cNvSpPr txBox="1"/>
            <p:nvPr/>
          </p:nvSpPr>
          <p:spPr>
            <a:xfrm>
              <a:off x="6344394" y="3265491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950A071-6F77-43CC-9A2D-E17809443467}"/>
                </a:ext>
              </a:extLst>
            </p:cNvPr>
            <p:cNvSpPr txBox="1"/>
            <p:nvPr/>
          </p:nvSpPr>
          <p:spPr>
            <a:xfrm flipH="1">
              <a:off x="7109034" y="5998385"/>
              <a:ext cx="4657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service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implementation</a:t>
              </a: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F872C61-F8C0-4A7F-8299-34A473AA10CE}"/>
                </a:ext>
              </a:extLst>
            </p:cNvPr>
            <p:cNvGrpSpPr/>
            <p:nvPr/>
          </p:nvGrpSpPr>
          <p:grpSpPr>
            <a:xfrm>
              <a:off x="6573835" y="5301907"/>
              <a:ext cx="5250830" cy="481581"/>
              <a:chOff x="6737055" y="3471301"/>
              <a:chExt cx="5250830" cy="481581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2061DDD-EAED-4266-9C1C-B6D627E627E7}"/>
                  </a:ext>
                </a:extLst>
              </p:cNvPr>
              <p:cNvGrpSpPr/>
              <p:nvPr/>
            </p:nvGrpSpPr>
            <p:grpSpPr>
              <a:xfrm>
                <a:off x="8324240" y="3583550"/>
                <a:ext cx="2044628" cy="369332"/>
                <a:chOff x="7504363" y="3155701"/>
                <a:chExt cx="2044628" cy="369332"/>
              </a:xfrm>
            </p:grpSpPr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059B992F-6C29-4420-A1AD-7CE1894F1D9C}"/>
                    </a:ext>
                  </a:extLst>
                </p:cNvPr>
                <p:cNvGrpSpPr/>
                <p:nvPr/>
              </p:nvGrpSpPr>
              <p:grpSpPr>
                <a:xfrm>
                  <a:off x="7504363" y="3183676"/>
                  <a:ext cx="2003932" cy="306163"/>
                  <a:chOff x="1616358" y="2551230"/>
                  <a:chExt cx="2141698" cy="218510"/>
                </a:xfrm>
              </p:grpSpPr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A8E13CA4-2F47-4EC6-A5BF-55610693C167}"/>
                      </a:ext>
                    </a:extLst>
                  </p:cNvPr>
                  <p:cNvSpPr/>
                  <p:nvPr/>
                </p:nvSpPr>
                <p:spPr>
                  <a:xfrm>
                    <a:off x="1673508" y="2551230"/>
                    <a:ext cx="2027398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A2DC29B8-A55C-4E44-86FA-AD83115CE62C}"/>
                      </a:ext>
                    </a:extLst>
                  </p:cNvPr>
                  <p:cNvSpPr/>
                  <p:nvPr/>
                </p:nvSpPr>
                <p:spPr>
                  <a:xfrm>
                    <a:off x="1616358" y="2551230"/>
                    <a:ext cx="114300" cy="218510"/>
                  </a:xfrm>
                  <a:prstGeom prst="ellipse">
                    <a:avLst/>
                  </a:prstGeom>
                  <a:solidFill>
                    <a:srgbClr val="7ACCF4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27617B8-45B8-4A57-BC35-829FC4767824}"/>
                      </a:ext>
                    </a:extLst>
                  </p:cNvPr>
                  <p:cNvSpPr/>
                  <p:nvPr/>
                </p:nvSpPr>
                <p:spPr>
                  <a:xfrm>
                    <a:off x="3643756" y="2551230"/>
                    <a:ext cx="114300" cy="21851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0000">
                        <a:srgbClr val="7ACCF4"/>
                      </a:gs>
                    </a:gsLst>
                    <a:lin ang="16200000" scaled="0"/>
                    <a:tileRect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921A8ACA-EE75-42B5-8E85-E199186AECC3}"/>
                      </a:ext>
                    </a:extLst>
                  </p:cNvPr>
                  <p:cNvSpPr/>
                  <p:nvPr/>
                </p:nvSpPr>
                <p:spPr>
                  <a:xfrm>
                    <a:off x="3491356" y="2551230"/>
                    <a:ext cx="209550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92A9A296-CF77-4E87-84BF-65E2CB74A408}"/>
                    </a:ext>
                  </a:extLst>
                </p:cNvPr>
                <p:cNvSpPr txBox="1"/>
                <p:nvPr/>
              </p:nvSpPr>
              <p:spPr>
                <a:xfrm>
                  <a:off x="7626477" y="3155701"/>
                  <a:ext cx="1922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unreliable channel</a:t>
                  </a:r>
                </a:p>
              </p:txBody>
            </p:sp>
          </p:grp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3F49C573-F7E8-4CAE-A066-66DC9DCE1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7055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169E9198-0280-4F07-BECA-A45F3AC0E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974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69E1662-1D53-43A2-BBEA-ADAD88C1467B}"/>
                </a:ext>
              </a:extLst>
            </p:cNvPr>
            <p:cNvSpPr txBox="1"/>
            <p:nvPr/>
          </p:nvSpPr>
          <p:spPr>
            <a:xfrm>
              <a:off x="6413644" y="5279980"/>
              <a:ext cx="794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1B9B03D-AF8A-47E5-96B6-E8B4C1364D81}"/>
                </a:ext>
              </a:extLst>
            </p:cNvPr>
            <p:cNvSpPr txBox="1"/>
            <p:nvPr/>
          </p:nvSpPr>
          <p:spPr>
            <a:xfrm>
              <a:off x="6358993" y="5023850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B69752A8-0627-493D-A95A-652CAF6922C5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8" y="3216212"/>
              <a:ext cx="0" cy="4035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1CC7A52-8A89-4A1F-B486-B00C35F7B6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7079" y="3152635"/>
              <a:ext cx="0" cy="4394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5A30E243-FE46-4232-8082-D5CE224C98A0}"/>
                </a:ext>
              </a:extLst>
            </p:cNvPr>
            <p:cNvSpPr txBox="1"/>
            <p:nvPr/>
          </p:nvSpPr>
          <p:spPr>
            <a:xfrm>
              <a:off x="6584496" y="3824138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sender-side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data transfer protocol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FDDEC3D-6E22-448F-B885-79E116554BA6}"/>
                </a:ext>
              </a:extLst>
            </p:cNvPr>
            <p:cNvSpPr txBox="1"/>
            <p:nvPr/>
          </p:nvSpPr>
          <p:spPr>
            <a:xfrm>
              <a:off x="9914975" y="3826493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receiver-side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reliable data transfer protocol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0B0FC79-CEF9-46D4-B2F9-7C3ADFB531F4}"/>
                </a:ext>
              </a:extLst>
            </p:cNvPr>
            <p:cNvGrpSpPr/>
            <p:nvPr/>
          </p:nvGrpSpPr>
          <p:grpSpPr>
            <a:xfrm>
              <a:off x="7535360" y="5023850"/>
              <a:ext cx="632009" cy="632009"/>
              <a:chOff x="7408198" y="4955748"/>
              <a:chExt cx="632009" cy="632009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14979C7-7352-4175-816F-F90B6B3BA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790" y="4955748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596092F3-7A02-43CC-818B-B6CCBF997B8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3E8A5AF-7290-4415-96FC-9D26625F812B}"/>
                </a:ext>
              </a:extLst>
            </p:cNvPr>
            <p:cNvGrpSpPr/>
            <p:nvPr/>
          </p:nvGrpSpPr>
          <p:grpSpPr>
            <a:xfrm rot="16200000">
              <a:off x="10248530" y="5019009"/>
              <a:ext cx="632009" cy="632009"/>
              <a:chOff x="7408198" y="4948974"/>
              <a:chExt cx="632009" cy="632009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D67553CD-47DF-4519-8D38-5D195757F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7960" y="4948974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7F4B1B6-65EC-4730-A4DF-9878C6C2DE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0CC25C82-D4DE-4234-B4DA-BA02A6A5EFF0}"/>
              </a:ext>
            </a:extLst>
          </p:cNvPr>
          <p:cNvGrpSpPr/>
          <p:nvPr/>
        </p:nvGrpSpPr>
        <p:grpSpPr>
          <a:xfrm>
            <a:off x="140373" y="1714832"/>
            <a:ext cx="5147343" cy="2073847"/>
            <a:chOff x="737513" y="2398718"/>
            <a:chExt cx="5595549" cy="2073847"/>
          </a:xfrm>
        </p:grpSpPr>
        <p:sp>
          <p:nvSpPr>
            <p:cNvPr id="233" name="Bent-Up Arrow 160">
              <a:extLst>
                <a:ext uri="{FF2B5EF4-FFF2-40B4-BE49-F238E27FC236}">
                  <a16:creationId xmlns:a16="http://schemas.microsoft.com/office/drawing/2014/main" id="{800F5039-2F20-47AE-ACFF-183FFD952D9B}"/>
                </a:ext>
              </a:extLst>
            </p:cNvPr>
            <p:cNvSpPr/>
            <p:nvPr/>
          </p:nvSpPr>
          <p:spPr>
            <a:xfrm>
              <a:off x="4575391" y="3206649"/>
              <a:ext cx="929535" cy="419742"/>
            </a:xfrm>
            <a:prstGeom prst="bentUpArrow">
              <a:avLst>
                <a:gd name="adj1" fmla="val 7688"/>
                <a:gd name="adj2" fmla="val 18199"/>
                <a:gd name="adj3" fmla="val 2019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CE2E4A4-5AF7-41C4-88BB-4045922FFFB6}"/>
                </a:ext>
              </a:extLst>
            </p:cNvPr>
            <p:cNvGrpSpPr/>
            <p:nvPr/>
          </p:nvGrpSpPr>
          <p:grpSpPr>
            <a:xfrm>
              <a:off x="1442223" y="2551892"/>
              <a:ext cx="1245036" cy="593992"/>
              <a:chOff x="9852456" y="608434"/>
              <a:chExt cx="1245036" cy="593992"/>
            </a:xfrm>
          </p:grpSpPr>
          <p:sp>
            <p:nvSpPr>
              <p:cNvPr id="293" name="Oval 19">
                <a:extLst>
                  <a:ext uri="{FF2B5EF4-FFF2-40B4-BE49-F238E27FC236}">
                    <a16:creationId xmlns:a16="http://schemas.microsoft.com/office/drawing/2014/main" id="{83DD6F72-A96A-40EA-BFA0-98EFD04B3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D0142097-BABF-416E-A262-16C44CDBBBC5}"/>
                  </a:ext>
                </a:extLst>
              </p:cNvPr>
              <p:cNvSpPr txBox="1"/>
              <p:nvPr/>
            </p:nvSpPr>
            <p:spPr>
              <a:xfrm>
                <a:off x="9935581" y="670265"/>
                <a:ext cx="1106492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sending process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8479D55-AC13-4A06-84AD-4908875377F8}"/>
                </a:ext>
              </a:extLst>
            </p:cNvPr>
            <p:cNvGrpSpPr/>
            <p:nvPr/>
          </p:nvGrpSpPr>
          <p:grpSpPr>
            <a:xfrm>
              <a:off x="2038693" y="3003923"/>
              <a:ext cx="577241" cy="307777"/>
              <a:chOff x="9950444" y="999755"/>
              <a:chExt cx="577241" cy="307777"/>
            </a:xfrm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7893988D-8CF5-4C31-A8A0-232BEC1018B4}"/>
                  </a:ext>
                </a:extLst>
              </p:cNvPr>
              <p:cNvSpPr/>
              <p:nvPr/>
            </p:nvSpPr>
            <p:spPr>
              <a:xfrm>
                <a:off x="10010633" y="1066693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F7C38AAD-B23D-41C2-9B2B-7CCC56AA0630}"/>
                  </a:ext>
                </a:extLst>
              </p:cNvPr>
              <p:cNvSpPr txBox="1"/>
              <p:nvPr/>
            </p:nvSpPr>
            <p:spPr>
              <a:xfrm>
                <a:off x="9950444" y="999755"/>
                <a:ext cx="577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6" name="Group 194">
              <a:extLst>
                <a:ext uri="{FF2B5EF4-FFF2-40B4-BE49-F238E27FC236}">
                  <a16:creationId xmlns:a16="http://schemas.microsoft.com/office/drawing/2014/main" id="{68F26535-8923-4B10-8988-FCC7FE46B3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76" y="2432423"/>
              <a:ext cx="545509" cy="512284"/>
              <a:chOff x="-44" y="1473"/>
              <a:chExt cx="981" cy="1105"/>
            </a:xfrm>
          </p:grpSpPr>
          <p:pic>
            <p:nvPicPr>
              <p:cNvPr id="289" name="Picture 195" descr="desktop_computer_stylized_medium">
                <a:extLst>
                  <a:ext uri="{FF2B5EF4-FFF2-40B4-BE49-F238E27FC236}">
                    <a16:creationId xmlns:a16="http://schemas.microsoft.com/office/drawing/2014/main" id="{26E111B5-183C-48F2-8C52-C2766E9353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0" name="Freeform 196">
                <a:extLst>
                  <a:ext uri="{FF2B5EF4-FFF2-40B4-BE49-F238E27FC236}">
                    <a16:creationId xmlns:a16="http://schemas.microsoft.com/office/drawing/2014/main" id="{464101B1-6739-4B7A-A5D3-133B4CC4B8C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E0B503A-182B-40F6-AF03-2ECA1774E0BF}"/>
                </a:ext>
              </a:extLst>
            </p:cNvPr>
            <p:cNvGrpSpPr/>
            <p:nvPr/>
          </p:nvGrpSpPr>
          <p:grpSpPr>
            <a:xfrm>
              <a:off x="4756576" y="2530702"/>
              <a:ext cx="1245036" cy="593992"/>
              <a:chOff x="9852456" y="608434"/>
              <a:chExt cx="1245036" cy="593992"/>
            </a:xfrm>
          </p:grpSpPr>
          <p:sp>
            <p:nvSpPr>
              <p:cNvPr id="287" name="Oval 19">
                <a:extLst>
                  <a:ext uri="{FF2B5EF4-FFF2-40B4-BE49-F238E27FC236}">
                    <a16:creationId xmlns:a16="http://schemas.microsoft.com/office/drawing/2014/main" id="{FCC703CC-CF85-432B-A01E-2B8F334A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E833C45-F61E-4D69-94F6-CA06B42DD961}"/>
                  </a:ext>
                </a:extLst>
              </p:cNvPr>
              <p:cNvSpPr txBox="1"/>
              <p:nvPr/>
            </p:nvSpPr>
            <p:spPr>
              <a:xfrm>
                <a:off x="9921965" y="670265"/>
                <a:ext cx="1106492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receiving process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D753389-16E1-4728-981A-D012B65DFE33}"/>
                </a:ext>
              </a:extLst>
            </p:cNvPr>
            <p:cNvGrpSpPr/>
            <p:nvPr/>
          </p:nvGrpSpPr>
          <p:grpSpPr>
            <a:xfrm>
              <a:off x="4815705" y="3003923"/>
              <a:ext cx="577241" cy="307777"/>
              <a:chOff x="9678159" y="981583"/>
              <a:chExt cx="577241" cy="307777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7DB67D17-B545-4986-AB25-85C0E273A4B4}"/>
                  </a:ext>
                </a:extLst>
              </p:cNvPr>
              <p:cNvSpPr/>
              <p:nvPr/>
            </p:nvSpPr>
            <p:spPr>
              <a:xfrm>
                <a:off x="9744032" y="1048007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8E5C83F0-6165-4810-81A4-6CA14ECC5F23}"/>
                  </a:ext>
                </a:extLst>
              </p:cNvPr>
              <p:cNvSpPr txBox="1"/>
              <p:nvPr/>
            </p:nvSpPr>
            <p:spPr>
              <a:xfrm>
                <a:off x="9678159" y="981583"/>
                <a:ext cx="577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9" name="Group 161">
              <a:extLst>
                <a:ext uri="{FF2B5EF4-FFF2-40B4-BE49-F238E27FC236}">
                  <a16:creationId xmlns:a16="http://schemas.microsoft.com/office/drawing/2014/main" id="{F19F4FE3-52D2-40C4-8B9D-028BC4291C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4223" y="2398718"/>
              <a:ext cx="230514" cy="466725"/>
              <a:chOff x="4140" y="429"/>
              <a:chExt cx="1425" cy="2396"/>
            </a:xfrm>
          </p:grpSpPr>
          <p:sp>
            <p:nvSpPr>
              <p:cNvPr id="253" name="Freeform 162">
                <a:extLst>
                  <a:ext uri="{FF2B5EF4-FFF2-40B4-BE49-F238E27FC236}">
                    <a16:creationId xmlns:a16="http://schemas.microsoft.com/office/drawing/2014/main" id="{F7B9FEB7-6A98-490C-8008-9632B201B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4" name="Rectangle 163">
                <a:extLst>
                  <a:ext uri="{FF2B5EF4-FFF2-40B4-BE49-F238E27FC236}">
                    <a16:creationId xmlns:a16="http://schemas.microsoft.com/office/drawing/2014/main" id="{2C6A4682-CC60-4D44-B3A5-8727517D2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5" name="Freeform 164">
                <a:extLst>
                  <a:ext uri="{FF2B5EF4-FFF2-40B4-BE49-F238E27FC236}">
                    <a16:creationId xmlns:a16="http://schemas.microsoft.com/office/drawing/2014/main" id="{7EF4A04C-CE37-4BE1-9D16-A61704C88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6" name="Freeform 165">
                <a:extLst>
                  <a:ext uri="{FF2B5EF4-FFF2-40B4-BE49-F238E27FC236}">
                    <a16:creationId xmlns:a16="http://schemas.microsoft.com/office/drawing/2014/main" id="{2B663000-7C6E-4CBC-B7A5-063AD3B97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7" name="Rectangle 166">
                <a:extLst>
                  <a:ext uri="{FF2B5EF4-FFF2-40B4-BE49-F238E27FC236}">
                    <a16:creationId xmlns:a16="http://schemas.microsoft.com/office/drawing/2014/main" id="{FD98A0C9-BD0B-4E39-BEC5-B2F0C206E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58" name="Group 167">
                <a:extLst>
                  <a:ext uri="{FF2B5EF4-FFF2-40B4-BE49-F238E27FC236}">
                    <a16:creationId xmlns:a16="http://schemas.microsoft.com/office/drawing/2014/main" id="{C549EC64-4971-42CC-BFD7-213CCC8D38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3" name="AutoShape 168">
                  <a:extLst>
                    <a:ext uri="{FF2B5EF4-FFF2-40B4-BE49-F238E27FC236}">
                      <a16:creationId xmlns:a16="http://schemas.microsoft.com/office/drawing/2014/main" id="{69E4184A-9585-4203-9C41-EDE2EF203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84" name="AutoShape 169">
                  <a:extLst>
                    <a:ext uri="{FF2B5EF4-FFF2-40B4-BE49-F238E27FC236}">
                      <a16:creationId xmlns:a16="http://schemas.microsoft.com/office/drawing/2014/main" id="{FE197241-77DF-49D4-8FCC-F990A38076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59" name="Rectangle 170">
                <a:extLst>
                  <a:ext uri="{FF2B5EF4-FFF2-40B4-BE49-F238E27FC236}">
                    <a16:creationId xmlns:a16="http://schemas.microsoft.com/office/drawing/2014/main" id="{E440934F-2036-4DFD-B2E6-8F97D52BC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60" name="Group 171">
                <a:extLst>
                  <a:ext uri="{FF2B5EF4-FFF2-40B4-BE49-F238E27FC236}">
                    <a16:creationId xmlns:a16="http://schemas.microsoft.com/office/drawing/2014/main" id="{516E6F60-E052-4857-A7FA-9276880B44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" name="AutoShape 172">
                  <a:extLst>
                    <a:ext uri="{FF2B5EF4-FFF2-40B4-BE49-F238E27FC236}">
                      <a16:creationId xmlns:a16="http://schemas.microsoft.com/office/drawing/2014/main" id="{E3B14D22-B595-4F72-A1B0-3F91CB0FF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82" name="AutoShape 173">
                  <a:extLst>
                    <a:ext uri="{FF2B5EF4-FFF2-40B4-BE49-F238E27FC236}">
                      <a16:creationId xmlns:a16="http://schemas.microsoft.com/office/drawing/2014/main" id="{76417556-A3D9-41FE-BFD8-5BD8FC060E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61" name="Rectangle 174">
                <a:extLst>
                  <a:ext uri="{FF2B5EF4-FFF2-40B4-BE49-F238E27FC236}">
                    <a16:creationId xmlns:a16="http://schemas.microsoft.com/office/drawing/2014/main" id="{0969FCAE-604B-4C77-8F81-8295AECD1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2" name="Rectangle 175">
                <a:extLst>
                  <a:ext uri="{FF2B5EF4-FFF2-40B4-BE49-F238E27FC236}">
                    <a16:creationId xmlns:a16="http://schemas.microsoft.com/office/drawing/2014/main" id="{79869BC6-8C39-4A6D-B196-9753F92B9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63" name="Group 176">
                <a:extLst>
                  <a:ext uri="{FF2B5EF4-FFF2-40B4-BE49-F238E27FC236}">
                    <a16:creationId xmlns:a16="http://schemas.microsoft.com/office/drawing/2014/main" id="{9F265371-204A-4BC7-BE6C-380FE0A719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79" name="AutoShape 177">
                  <a:extLst>
                    <a:ext uri="{FF2B5EF4-FFF2-40B4-BE49-F238E27FC236}">
                      <a16:creationId xmlns:a16="http://schemas.microsoft.com/office/drawing/2014/main" id="{EA64A35E-525E-4AEA-9912-939FE4790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80" name="AutoShape 178">
                  <a:extLst>
                    <a:ext uri="{FF2B5EF4-FFF2-40B4-BE49-F238E27FC236}">
                      <a16:creationId xmlns:a16="http://schemas.microsoft.com/office/drawing/2014/main" id="{716EBF1A-E3FE-49AD-ACF0-7880D7A2A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64" name="Freeform 179">
                <a:extLst>
                  <a:ext uri="{FF2B5EF4-FFF2-40B4-BE49-F238E27FC236}">
                    <a16:creationId xmlns:a16="http://schemas.microsoft.com/office/drawing/2014/main" id="{C9661E8F-1942-4F53-B2B1-1DD6FA0A4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65" name="Group 180">
                <a:extLst>
                  <a:ext uri="{FF2B5EF4-FFF2-40B4-BE49-F238E27FC236}">
                    <a16:creationId xmlns:a16="http://schemas.microsoft.com/office/drawing/2014/main" id="{C3E523D8-9A14-422C-9567-51707606D4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77" name="AutoShape 181">
                  <a:extLst>
                    <a:ext uri="{FF2B5EF4-FFF2-40B4-BE49-F238E27FC236}">
                      <a16:creationId xmlns:a16="http://schemas.microsoft.com/office/drawing/2014/main" id="{6D7E871B-64F1-4103-B4A8-51E551F70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78" name="AutoShape 182">
                  <a:extLst>
                    <a:ext uri="{FF2B5EF4-FFF2-40B4-BE49-F238E27FC236}">
                      <a16:creationId xmlns:a16="http://schemas.microsoft.com/office/drawing/2014/main" id="{75898DC7-889E-48B6-B8AB-E2E5C5D5B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66" name="Rectangle 183">
                <a:extLst>
                  <a:ext uri="{FF2B5EF4-FFF2-40B4-BE49-F238E27FC236}">
                    <a16:creationId xmlns:a16="http://schemas.microsoft.com/office/drawing/2014/main" id="{EF49F127-48E2-4911-B0D0-F1057EBF3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7" name="Freeform 184">
                <a:extLst>
                  <a:ext uri="{FF2B5EF4-FFF2-40B4-BE49-F238E27FC236}">
                    <a16:creationId xmlns:a16="http://schemas.microsoft.com/office/drawing/2014/main" id="{D6AEFD24-7483-4FC8-9D13-0AC1EB139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8" name="Freeform 185">
                <a:extLst>
                  <a:ext uri="{FF2B5EF4-FFF2-40B4-BE49-F238E27FC236}">
                    <a16:creationId xmlns:a16="http://schemas.microsoft.com/office/drawing/2014/main" id="{EA646759-4F7B-40A0-8309-19C3643F4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9" name="Oval 186">
                <a:extLst>
                  <a:ext uri="{FF2B5EF4-FFF2-40B4-BE49-F238E27FC236}">
                    <a16:creationId xmlns:a16="http://schemas.microsoft.com/office/drawing/2014/main" id="{F7204C65-1A9A-425F-8E68-AAE6FC91E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0" name="Freeform 187">
                <a:extLst>
                  <a:ext uri="{FF2B5EF4-FFF2-40B4-BE49-F238E27FC236}">
                    <a16:creationId xmlns:a16="http://schemas.microsoft.com/office/drawing/2014/main" id="{FF655A8D-A35F-4A06-A3A0-3E2EDBF9B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1" name="AutoShape 188">
                <a:extLst>
                  <a:ext uri="{FF2B5EF4-FFF2-40B4-BE49-F238E27FC236}">
                    <a16:creationId xmlns:a16="http://schemas.microsoft.com/office/drawing/2014/main" id="{6E5ECBC9-F86B-4B54-A0E5-600477AA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2" name="AutoShape 189">
                <a:extLst>
                  <a:ext uri="{FF2B5EF4-FFF2-40B4-BE49-F238E27FC236}">
                    <a16:creationId xmlns:a16="http://schemas.microsoft.com/office/drawing/2014/main" id="{4AAD50A9-02B5-488F-8364-78D6BABD4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3" name="Oval 190">
                <a:extLst>
                  <a:ext uri="{FF2B5EF4-FFF2-40B4-BE49-F238E27FC236}">
                    <a16:creationId xmlns:a16="http://schemas.microsoft.com/office/drawing/2014/main" id="{566FEE91-3BE0-4BC3-B083-978B643F9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4" name="Oval 191">
                <a:extLst>
                  <a:ext uri="{FF2B5EF4-FFF2-40B4-BE49-F238E27FC236}">
                    <a16:creationId xmlns:a16="http://schemas.microsoft.com/office/drawing/2014/main" id="{7DF28AFF-592A-464D-857B-DF763B58B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5" name="Oval 192">
                <a:extLst>
                  <a:ext uri="{FF2B5EF4-FFF2-40B4-BE49-F238E27FC236}">
                    <a16:creationId xmlns:a16="http://schemas.microsoft.com/office/drawing/2014/main" id="{83D69263-01B0-4A1E-99D3-890F61FB1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6" name="Rectangle 193">
                <a:extLst>
                  <a:ext uri="{FF2B5EF4-FFF2-40B4-BE49-F238E27FC236}">
                    <a16:creationId xmlns:a16="http://schemas.microsoft.com/office/drawing/2014/main" id="{9346F9C7-A92F-4D63-8F89-CB39F262E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1E020E2A-B455-4DF0-B6A6-06C80637B887}"/>
                </a:ext>
              </a:extLst>
            </p:cNvPr>
            <p:cNvGrpSpPr/>
            <p:nvPr/>
          </p:nvGrpSpPr>
          <p:grpSpPr>
            <a:xfrm>
              <a:off x="2669417" y="3423937"/>
              <a:ext cx="2003932" cy="369332"/>
              <a:chOff x="7504363" y="3141846"/>
              <a:chExt cx="2003932" cy="369332"/>
            </a:xfrm>
          </p:grpSpPr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56D6C9F8-B733-407F-9474-6072339E0424}"/>
                  </a:ext>
                </a:extLst>
              </p:cNvPr>
              <p:cNvGrpSpPr/>
              <p:nvPr/>
            </p:nvGrpSpPr>
            <p:grpSpPr>
              <a:xfrm>
                <a:off x="7504363" y="3183676"/>
                <a:ext cx="2003932" cy="306163"/>
                <a:chOff x="1616358" y="2551230"/>
                <a:chExt cx="2141698" cy="218510"/>
              </a:xfrm>
            </p:grpSpPr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8971784A-C786-4E07-884C-458F1BCD58E5}"/>
                    </a:ext>
                  </a:extLst>
                </p:cNvPr>
                <p:cNvSpPr/>
                <p:nvPr/>
              </p:nvSpPr>
              <p:spPr>
                <a:xfrm>
                  <a:off x="1673508" y="2551230"/>
                  <a:ext cx="2027398" cy="218510"/>
                </a:xfrm>
                <a:prstGeom prst="rect">
                  <a:avLst/>
                </a:prstGeom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2000">
                      <a:srgbClr val="7ACCF4"/>
                    </a:gs>
                  </a:gsLst>
                  <a:lin ang="16200000" scaled="0"/>
                </a:gra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A5B9CE28-B96A-4A98-AA95-AE22E6CEF251}"/>
                    </a:ext>
                  </a:extLst>
                </p:cNvPr>
                <p:cNvSpPr/>
                <p:nvPr/>
              </p:nvSpPr>
              <p:spPr>
                <a:xfrm>
                  <a:off x="1616358" y="2551230"/>
                  <a:ext cx="114300" cy="218510"/>
                </a:xfrm>
                <a:prstGeom prst="ellipse">
                  <a:avLst/>
                </a:prstGeom>
                <a:solidFill>
                  <a:srgbClr val="7ACCF4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496C339C-8894-4922-A2FC-CF7251C1B396}"/>
                    </a:ext>
                  </a:extLst>
                </p:cNvPr>
                <p:cNvSpPr/>
                <p:nvPr/>
              </p:nvSpPr>
              <p:spPr>
                <a:xfrm>
                  <a:off x="3643756" y="2551230"/>
                  <a:ext cx="114300" cy="2185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0000">
                      <a:srgbClr val="7ACCF4"/>
                    </a:gs>
                  </a:gsLst>
                  <a:lin ang="16200000" scaled="0"/>
                  <a:tileRect/>
                </a:gra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7B672227-FC61-4973-BF6B-1D7D4A5AC034}"/>
                    </a:ext>
                  </a:extLst>
                </p:cNvPr>
                <p:cNvSpPr/>
                <p:nvPr/>
              </p:nvSpPr>
              <p:spPr>
                <a:xfrm>
                  <a:off x="3491356" y="2551230"/>
                  <a:ext cx="209550" cy="218510"/>
                </a:xfrm>
                <a:prstGeom prst="rect">
                  <a:avLst/>
                </a:prstGeom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2000">
                      <a:srgbClr val="7ACCF4"/>
                    </a:gs>
                  </a:gsLst>
                  <a:lin ang="16200000" scaled="0"/>
                </a:gradFill>
                <a:ln w="63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7F1CC23-9809-40ED-8F6B-C57ABD2BEAEB}"/>
                  </a:ext>
                </a:extLst>
              </p:cNvPr>
              <p:cNvSpPr txBox="1"/>
              <p:nvPr/>
            </p:nvSpPr>
            <p:spPr>
              <a:xfrm>
                <a:off x="7695752" y="3141846"/>
                <a:ext cx="1678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reliable channel</a:t>
                </a:r>
              </a:p>
            </p:txBody>
          </p:sp>
        </p:grp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BB041AEB-A6FB-4298-957A-267D14BC501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32" y="3325543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Bent-Up Arrow 169">
              <a:extLst>
                <a:ext uri="{FF2B5EF4-FFF2-40B4-BE49-F238E27FC236}">
                  <a16:creationId xmlns:a16="http://schemas.microsoft.com/office/drawing/2014/main" id="{DC71F8A9-E328-40CC-B826-CDBC4FFBB1EA}"/>
                </a:ext>
              </a:extLst>
            </p:cNvPr>
            <p:cNvSpPr/>
            <p:nvPr/>
          </p:nvSpPr>
          <p:spPr>
            <a:xfrm rot="5400000">
              <a:off x="2152182" y="3067004"/>
              <a:ext cx="462111" cy="773811"/>
            </a:xfrm>
            <a:prstGeom prst="bentUpArrow">
              <a:avLst>
                <a:gd name="adj1" fmla="val 7999"/>
                <a:gd name="adj2" fmla="val 16334"/>
                <a:gd name="adj3" fmla="val 2138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53FE11B-0CE6-4EC6-B7E6-30E50A8D2F41}"/>
                </a:ext>
              </a:extLst>
            </p:cNvPr>
            <p:cNvCxnSpPr>
              <a:cxnSpLocks/>
            </p:cNvCxnSpPr>
            <p:nvPr/>
          </p:nvCxnSpPr>
          <p:spPr>
            <a:xfrm>
              <a:off x="4645151" y="3325543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89100511-3B55-4F0F-A22A-0D938B536867}"/>
                </a:ext>
              </a:extLst>
            </p:cNvPr>
            <p:cNvSpPr txBox="1"/>
            <p:nvPr/>
          </p:nvSpPr>
          <p:spPr>
            <a:xfrm>
              <a:off x="737513" y="3044385"/>
              <a:ext cx="994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EE64E5-B0C5-456C-BCC0-4255E6794C25}"/>
                </a:ext>
              </a:extLst>
            </p:cNvPr>
            <p:cNvSpPr txBox="1"/>
            <p:nvPr/>
          </p:nvSpPr>
          <p:spPr>
            <a:xfrm>
              <a:off x="828116" y="3272133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F9827BBF-8BFB-4D19-BD45-11E61401F435}"/>
                </a:ext>
              </a:extLst>
            </p:cNvPr>
            <p:cNvSpPr txBox="1"/>
            <p:nvPr/>
          </p:nvSpPr>
          <p:spPr>
            <a:xfrm flipH="1">
              <a:off x="1817207" y="4010900"/>
              <a:ext cx="4025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service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abstraction</a:t>
              </a:r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8521E60-3041-4DAF-A8E1-F34E7CE2C9C1}"/>
              </a:ext>
            </a:extLst>
          </p:cNvPr>
          <p:cNvSpPr/>
          <p:nvPr/>
        </p:nvSpPr>
        <p:spPr>
          <a:xfrm>
            <a:off x="197417" y="1619328"/>
            <a:ext cx="5265664" cy="23946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" name="Right Arrow 13">
            <a:extLst>
              <a:ext uri="{FF2B5EF4-FFF2-40B4-BE49-F238E27FC236}">
                <a16:creationId xmlns:a16="http://schemas.microsoft.com/office/drawing/2014/main" id="{9FF1E13D-4E1A-44AF-9AD4-B3742E5C21FC}"/>
              </a:ext>
            </a:extLst>
          </p:cNvPr>
          <p:cNvSpPr/>
          <p:nvPr/>
        </p:nvSpPr>
        <p:spPr>
          <a:xfrm>
            <a:off x="5350346" y="2909508"/>
            <a:ext cx="638827" cy="101460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84ED354-264E-4F21-8484-B1D3F7C795E4}"/>
              </a:ext>
            </a:extLst>
          </p:cNvPr>
          <p:cNvSpPr/>
          <p:nvPr/>
        </p:nvSpPr>
        <p:spPr>
          <a:xfrm>
            <a:off x="6488302" y="3149015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4D061B1F-B755-4A3A-820E-A743CD2E3ABD}"/>
              </a:ext>
            </a:extLst>
          </p:cNvPr>
          <p:cNvSpPr/>
          <p:nvPr/>
        </p:nvSpPr>
        <p:spPr>
          <a:xfrm>
            <a:off x="9786859" y="3146432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0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  <p:bldP spid="296" grpId="1" animBg="1"/>
      <p:bldP spid="297" grpId="0" animBg="1"/>
      <p:bldP spid="29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7840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Principles of reliable data transfer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0B0156BC-BEBA-4D08-B7D2-E7EC340E2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459" y="3352800"/>
            <a:ext cx="4648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963FD8-3615-49DF-AFFE-49892B04326B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887937D-4AB5-4CA7-9DA2-504A26BDDB7C}"/>
              </a:ext>
            </a:extLst>
          </p:cNvPr>
          <p:cNvGrpSpPr/>
          <p:nvPr/>
        </p:nvGrpSpPr>
        <p:grpSpPr>
          <a:xfrm>
            <a:off x="6226081" y="1900904"/>
            <a:ext cx="5598584" cy="4095684"/>
            <a:chOff x="6226081" y="2364366"/>
            <a:chExt cx="5598584" cy="4095684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AB9F136-5D3E-491D-BF22-62B1F32A74C0}"/>
                </a:ext>
              </a:extLst>
            </p:cNvPr>
            <p:cNvGrpSpPr/>
            <p:nvPr/>
          </p:nvGrpSpPr>
          <p:grpSpPr>
            <a:xfrm>
              <a:off x="6944646" y="2545250"/>
              <a:ext cx="1245036" cy="593992"/>
              <a:chOff x="9852456" y="608434"/>
              <a:chExt cx="1245036" cy="593992"/>
            </a:xfrm>
          </p:grpSpPr>
          <p:sp>
            <p:nvSpPr>
              <p:cNvPr id="169" name="Oval 19">
                <a:extLst>
                  <a:ext uri="{FF2B5EF4-FFF2-40B4-BE49-F238E27FC236}">
                    <a16:creationId xmlns:a16="http://schemas.microsoft.com/office/drawing/2014/main" id="{E22E8836-C524-4B38-AFE3-71EC910CB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A7B8209-5105-43ED-9BB7-8D41FDACC2A1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sending process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18645F0-6F26-422B-B5A4-6DF379105896}"/>
                </a:ext>
              </a:extLst>
            </p:cNvPr>
            <p:cNvGrpSpPr/>
            <p:nvPr/>
          </p:nvGrpSpPr>
          <p:grpSpPr>
            <a:xfrm>
              <a:off x="7541116" y="2997281"/>
              <a:ext cx="577241" cy="338554"/>
              <a:chOff x="9950444" y="999755"/>
              <a:chExt cx="577241" cy="33855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9CAA714-5FF8-4640-A26D-B283CF8763A3}"/>
                  </a:ext>
                </a:extLst>
              </p:cNvPr>
              <p:cNvSpPr/>
              <p:nvPr/>
            </p:nvSpPr>
            <p:spPr>
              <a:xfrm>
                <a:off x="10010633" y="1066693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231E9A0-8AB0-4B22-8990-96C2A6B3D4DD}"/>
                  </a:ext>
                </a:extLst>
              </p:cNvPr>
              <p:cNvSpPr txBox="1"/>
              <p:nvPr/>
            </p:nvSpPr>
            <p:spPr>
              <a:xfrm>
                <a:off x="9950444" y="999755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8" name="Group 194">
              <a:extLst>
                <a:ext uri="{FF2B5EF4-FFF2-40B4-BE49-F238E27FC236}">
                  <a16:creationId xmlns:a16="http://schemas.microsoft.com/office/drawing/2014/main" id="{B8003354-90CD-41A6-B4E5-09FD852BA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7899" y="2425781"/>
              <a:ext cx="545509" cy="512284"/>
              <a:chOff x="-44" y="1473"/>
              <a:chExt cx="981" cy="1105"/>
            </a:xfrm>
          </p:grpSpPr>
          <p:pic>
            <p:nvPicPr>
              <p:cNvPr id="165" name="Picture 195" descr="desktop_computer_stylized_medium">
                <a:extLst>
                  <a:ext uri="{FF2B5EF4-FFF2-40B4-BE49-F238E27FC236}">
                    <a16:creationId xmlns:a16="http://schemas.microsoft.com/office/drawing/2014/main" id="{12B8AF82-78AD-40F8-87D2-2C911D5D12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6" name="Freeform 196">
                <a:extLst>
                  <a:ext uri="{FF2B5EF4-FFF2-40B4-BE49-F238E27FC236}">
                    <a16:creationId xmlns:a16="http://schemas.microsoft.com/office/drawing/2014/main" id="{D896C00B-BF36-466C-BCDC-7F75F251AB1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11A9625-77FE-4823-AC96-9BF42785A4DA}"/>
                </a:ext>
              </a:extLst>
            </p:cNvPr>
            <p:cNvGrpSpPr/>
            <p:nvPr/>
          </p:nvGrpSpPr>
          <p:grpSpPr>
            <a:xfrm>
              <a:off x="10189724" y="2496350"/>
              <a:ext cx="1245036" cy="593992"/>
              <a:chOff x="9852456" y="608434"/>
              <a:chExt cx="1245036" cy="593992"/>
            </a:xfrm>
          </p:grpSpPr>
          <p:sp>
            <p:nvSpPr>
              <p:cNvPr id="163" name="Oval 19">
                <a:extLst>
                  <a:ext uri="{FF2B5EF4-FFF2-40B4-BE49-F238E27FC236}">
                    <a16:creationId xmlns:a16="http://schemas.microsoft.com/office/drawing/2014/main" id="{408FDF3A-AD96-4892-9187-EDA5F5A31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2B22247-31CF-4A48-8F86-2057881C46CD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receiving process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EC3765C-B588-4B0E-9005-B6DBE2B6B336}"/>
                </a:ext>
              </a:extLst>
            </p:cNvPr>
            <p:cNvGrpSpPr/>
            <p:nvPr/>
          </p:nvGrpSpPr>
          <p:grpSpPr>
            <a:xfrm>
              <a:off x="10248853" y="2969571"/>
              <a:ext cx="577241" cy="338554"/>
              <a:chOff x="9678159" y="981583"/>
              <a:chExt cx="577241" cy="338554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C2A1706-CA71-4288-9CFD-2857FA66D93A}"/>
                  </a:ext>
                </a:extLst>
              </p:cNvPr>
              <p:cNvSpPr/>
              <p:nvPr/>
            </p:nvSpPr>
            <p:spPr>
              <a:xfrm>
                <a:off x="9744032" y="1048007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5EBE8A4-D8CD-49EC-BE44-22721A27310B}"/>
                  </a:ext>
                </a:extLst>
              </p:cNvPr>
              <p:cNvSpPr txBox="1"/>
              <p:nvPr/>
            </p:nvSpPr>
            <p:spPr>
              <a:xfrm>
                <a:off x="9678159" y="981583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61">
              <a:extLst>
                <a:ext uri="{FF2B5EF4-FFF2-40B4-BE49-F238E27FC236}">
                  <a16:creationId xmlns:a16="http://schemas.microsoft.com/office/drawing/2014/main" id="{4B82049D-281E-4B8B-874A-94453D2AF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7371" y="2364366"/>
              <a:ext cx="230514" cy="466725"/>
              <a:chOff x="4140" y="429"/>
              <a:chExt cx="1425" cy="2396"/>
            </a:xfrm>
          </p:grpSpPr>
          <p:sp>
            <p:nvSpPr>
              <p:cNvPr id="129" name="Freeform 162">
                <a:extLst>
                  <a:ext uri="{FF2B5EF4-FFF2-40B4-BE49-F238E27FC236}">
                    <a16:creationId xmlns:a16="http://schemas.microsoft.com/office/drawing/2014/main" id="{8BAEADE5-5372-4216-9CFB-C43B7BA74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0" name="Rectangle 163">
                <a:extLst>
                  <a:ext uri="{FF2B5EF4-FFF2-40B4-BE49-F238E27FC236}">
                    <a16:creationId xmlns:a16="http://schemas.microsoft.com/office/drawing/2014/main" id="{571EEF5E-FCD4-494D-AE6A-318DACDFA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1" name="Freeform 164">
                <a:extLst>
                  <a:ext uri="{FF2B5EF4-FFF2-40B4-BE49-F238E27FC236}">
                    <a16:creationId xmlns:a16="http://schemas.microsoft.com/office/drawing/2014/main" id="{4B2DFE8C-7173-433F-B82A-E20812042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2" name="Freeform 165">
                <a:extLst>
                  <a:ext uri="{FF2B5EF4-FFF2-40B4-BE49-F238E27FC236}">
                    <a16:creationId xmlns:a16="http://schemas.microsoft.com/office/drawing/2014/main" id="{9A85E028-19E9-47DB-9D31-D1FE709D7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" name="Rectangle 166">
                <a:extLst>
                  <a:ext uri="{FF2B5EF4-FFF2-40B4-BE49-F238E27FC236}">
                    <a16:creationId xmlns:a16="http://schemas.microsoft.com/office/drawing/2014/main" id="{E4CA4649-29D1-434E-8211-6F0815750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34" name="Group 167">
                <a:extLst>
                  <a:ext uri="{FF2B5EF4-FFF2-40B4-BE49-F238E27FC236}">
                    <a16:creationId xmlns:a16="http://schemas.microsoft.com/office/drawing/2014/main" id="{5D26820D-E7AC-4945-A823-AF0552081F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59" name="AutoShape 168">
                  <a:extLst>
                    <a:ext uri="{FF2B5EF4-FFF2-40B4-BE49-F238E27FC236}">
                      <a16:creationId xmlns:a16="http://schemas.microsoft.com/office/drawing/2014/main" id="{7654F680-E2EF-498A-9633-F749564A3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60" name="AutoShape 169">
                  <a:extLst>
                    <a:ext uri="{FF2B5EF4-FFF2-40B4-BE49-F238E27FC236}">
                      <a16:creationId xmlns:a16="http://schemas.microsoft.com/office/drawing/2014/main" id="{B09283AB-1276-40DB-8C2C-25D2A2205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35" name="Rectangle 170">
                <a:extLst>
                  <a:ext uri="{FF2B5EF4-FFF2-40B4-BE49-F238E27FC236}">
                    <a16:creationId xmlns:a16="http://schemas.microsoft.com/office/drawing/2014/main" id="{3F4FBF9D-82A1-4C42-9557-719FA101D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36" name="Group 171">
                <a:extLst>
                  <a:ext uri="{FF2B5EF4-FFF2-40B4-BE49-F238E27FC236}">
                    <a16:creationId xmlns:a16="http://schemas.microsoft.com/office/drawing/2014/main" id="{BD8B40EF-8EDA-41CE-9891-51763F38AF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57" name="AutoShape 172">
                  <a:extLst>
                    <a:ext uri="{FF2B5EF4-FFF2-40B4-BE49-F238E27FC236}">
                      <a16:creationId xmlns:a16="http://schemas.microsoft.com/office/drawing/2014/main" id="{04F7A37E-6E6A-479F-808D-69DC50E24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8" name="AutoShape 173">
                  <a:extLst>
                    <a:ext uri="{FF2B5EF4-FFF2-40B4-BE49-F238E27FC236}">
                      <a16:creationId xmlns:a16="http://schemas.microsoft.com/office/drawing/2014/main" id="{FB1672D8-4D87-495C-909F-6FA64A8F16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37" name="Rectangle 174">
                <a:extLst>
                  <a:ext uri="{FF2B5EF4-FFF2-40B4-BE49-F238E27FC236}">
                    <a16:creationId xmlns:a16="http://schemas.microsoft.com/office/drawing/2014/main" id="{4E42FA5E-F237-4D2D-96F7-A32A1F090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8" name="Rectangle 175">
                <a:extLst>
                  <a:ext uri="{FF2B5EF4-FFF2-40B4-BE49-F238E27FC236}">
                    <a16:creationId xmlns:a16="http://schemas.microsoft.com/office/drawing/2014/main" id="{F638EC79-20F7-48EA-84B0-34AF8ED01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39" name="Group 176">
                <a:extLst>
                  <a:ext uri="{FF2B5EF4-FFF2-40B4-BE49-F238E27FC236}">
                    <a16:creationId xmlns:a16="http://schemas.microsoft.com/office/drawing/2014/main" id="{F7DD5B3B-42B6-4954-8DAD-65126E02D8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55" name="AutoShape 177">
                  <a:extLst>
                    <a:ext uri="{FF2B5EF4-FFF2-40B4-BE49-F238E27FC236}">
                      <a16:creationId xmlns:a16="http://schemas.microsoft.com/office/drawing/2014/main" id="{5D16F592-76E7-4182-B5A2-AD301BE45A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6" name="AutoShape 178">
                  <a:extLst>
                    <a:ext uri="{FF2B5EF4-FFF2-40B4-BE49-F238E27FC236}">
                      <a16:creationId xmlns:a16="http://schemas.microsoft.com/office/drawing/2014/main" id="{5955001E-C758-46EC-9B45-9FDAB1AA21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40" name="Freeform 179">
                <a:extLst>
                  <a:ext uri="{FF2B5EF4-FFF2-40B4-BE49-F238E27FC236}">
                    <a16:creationId xmlns:a16="http://schemas.microsoft.com/office/drawing/2014/main" id="{6E8445FA-9733-4994-9B54-24688267C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41" name="Group 180">
                <a:extLst>
                  <a:ext uri="{FF2B5EF4-FFF2-40B4-BE49-F238E27FC236}">
                    <a16:creationId xmlns:a16="http://schemas.microsoft.com/office/drawing/2014/main" id="{0E9FD927-AB72-4076-82D5-56099A9115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53" name="AutoShape 181">
                  <a:extLst>
                    <a:ext uri="{FF2B5EF4-FFF2-40B4-BE49-F238E27FC236}">
                      <a16:creationId xmlns:a16="http://schemas.microsoft.com/office/drawing/2014/main" id="{65785FD2-C3BD-45AD-9AF3-D0D17BE629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4" name="AutoShape 182">
                  <a:extLst>
                    <a:ext uri="{FF2B5EF4-FFF2-40B4-BE49-F238E27FC236}">
                      <a16:creationId xmlns:a16="http://schemas.microsoft.com/office/drawing/2014/main" id="{8F1E07D2-033D-4110-A492-3363F7180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42" name="Rectangle 183">
                <a:extLst>
                  <a:ext uri="{FF2B5EF4-FFF2-40B4-BE49-F238E27FC236}">
                    <a16:creationId xmlns:a16="http://schemas.microsoft.com/office/drawing/2014/main" id="{02134864-7AD7-4192-AD33-4AA3D3595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3" name="Freeform 184">
                <a:extLst>
                  <a:ext uri="{FF2B5EF4-FFF2-40B4-BE49-F238E27FC236}">
                    <a16:creationId xmlns:a16="http://schemas.microsoft.com/office/drawing/2014/main" id="{42428FB5-FE66-417E-9D9A-A14B1FCE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4" name="Freeform 185">
                <a:extLst>
                  <a:ext uri="{FF2B5EF4-FFF2-40B4-BE49-F238E27FC236}">
                    <a16:creationId xmlns:a16="http://schemas.microsoft.com/office/drawing/2014/main" id="{B873E537-5AD9-4D9A-8B9E-0D27740A1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5" name="Oval 186">
                <a:extLst>
                  <a:ext uri="{FF2B5EF4-FFF2-40B4-BE49-F238E27FC236}">
                    <a16:creationId xmlns:a16="http://schemas.microsoft.com/office/drawing/2014/main" id="{8495E9AC-136C-4302-BD8A-DE9BADC2F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6" name="Freeform 187">
                <a:extLst>
                  <a:ext uri="{FF2B5EF4-FFF2-40B4-BE49-F238E27FC236}">
                    <a16:creationId xmlns:a16="http://schemas.microsoft.com/office/drawing/2014/main" id="{17572A28-9F2C-4A4E-8609-3E03F3476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7" name="AutoShape 188">
                <a:extLst>
                  <a:ext uri="{FF2B5EF4-FFF2-40B4-BE49-F238E27FC236}">
                    <a16:creationId xmlns:a16="http://schemas.microsoft.com/office/drawing/2014/main" id="{F5351478-0D97-4557-A73E-5E6B5B795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8" name="AutoShape 189">
                <a:extLst>
                  <a:ext uri="{FF2B5EF4-FFF2-40B4-BE49-F238E27FC236}">
                    <a16:creationId xmlns:a16="http://schemas.microsoft.com/office/drawing/2014/main" id="{55EA91DD-1AFB-4A82-83EA-2C35835C8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9" name="Oval 190">
                <a:extLst>
                  <a:ext uri="{FF2B5EF4-FFF2-40B4-BE49-F238E27FC236}">
                    <a16:creationId xmlns:a16="http://schemas.microsoft.com/office/drawing/2014/main" id="{85B5E529-1E6F-4360-9AB1-42920137E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0" name="Oval 191">
                <a:extLst>
                  <a:ext uri="{FF2B5EF4-FFF2-40B4-BE49-F238E27FC236}">
                    <a16:creationId xmlns:a16="http://schemas.microsoft.com/office/drawing/2014/main" id="{0E7B5842-740A-4BFE-9287-162E40E2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51" name="Oval 192">
                <a:extLst>
                  <a:ext uri="{FF2B5EF4-FFF2-40B4-BE49-F238E27FC236}">
                    <a16:creationId xmlns:a16="http://schemas.microsoft.com/office/drawing/2014/main" id="{96AB4927-B590-49C1-B1F3-BEBD56E93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2" name="Rectangle 193">
                <a:extLst>
                  <a:ext uri="{FF2B5EF4-FFF2-40B4-BE49-F238E27FC236}">
                    <a16:creationId xmlns:a16="http://schemas.microsoft.com/office/drawing/2014/main" id="{A108121C-AD2F-48EE-BF91-856029667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4020855-FC96-407E-BDDE-95F2730B2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4655" y="331890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AF69923-1EBE-4407-BCAF-EF4D4F6ED7DD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299" y="329119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E75D358-97E1-4EF0-8C6D-0C46CFE267D3}"/>
                </a:ext>
              </a:extLst>
            </p:cNvPr>
            <p:cNvSpPr txBox="1"/>
            <p:nvPr/>
          </p:nvSpPr>
          <p:spPr>
            <a:xfrm>
              <a:off x="6226081" y="3037743"/>
              <a:ext cx="994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631AD6B-8C8C-41AA-A55A-1B3D12068BC4}"/>
                </a:ext>
              </a:extLst>
            </p:cNvPr>
            <p:cNvSpPr txBox="1"/>
            <p:nvPr/>
          </p:nvSpPr>
          <p:spPr>
            <a:xfrm>
              <a:off x="6344394" y="3265491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04C4AF-BD4B-4C8F-ADF9-E81E55E27F87}"/>
                </a:ext>
              </a:extLst>
            </p:cNvPr>
            <p:cNvSpPr txBox="1"/>
            <p:nvPr/>
          </p:nvSpPr>
          <p:spPr>
            <a:xfrm flipH="1">
              <a:off x="7109034" y="5998385"/>
              <a:ext cx="4657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service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implementation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84BA658D-436A-421E-913A-D7BE68A308ED}"/>
                </a:ext>
              </a:extLst>
            </p:cNvPr>
            <p:cNvGrpSpPr/>
            <p:nvPr/>
          </p:nvGrpSpPr>
          <p:grpSpPr>
            <a:xfrm>
              <a:off x="6573835" y="5301907"/>
              <a:ext cx="5250830" cy="481581"/>
              <a:chOff x="6737055" y="3471301"/>
              <a:chExt cx="5250830" cy="481581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F34E3CB-7CA1-414B-A4AD-2360EBB5DE63}"/>
                  </a:ext>
                </a:extLst>
              </p:cNvPr>
              <p:cNvGrpSpPr/>
              <p:nvPr/>
            </p:nvGrpSpPr>
            <p:grpSpPr>
              <a:xfrm>
                <a:off x="8324240" y="3583550"/>
                <a:ext cx="2044628" cy="369332"/>
                <a:chOff x="7504363" y="3155701"/>
                <a:chExt cx="2044628" cy="369332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8074E69B-83CA-4CF6-B018-EF9DD4BA28B1}"/>
                    </a:ext>
                  </a:extLst>
                </p:cNvPr>
                <p:cNvGrpSpPr/>
                <p:nvPr/>
              </p:nvGrpSpPr>
              <p:grpSpPr>
                <a:xfrm>
                  <a:off x="7504363" y="3183676"/>
                  <a:ext cx="2003932" cy="306163"/>
                  <a:chOff x="1616358" y="2551230"/>
                  <a:chExt cx="2141698" cy="218510"/>
                </a:xfrm>
              </p:grpSpPr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62461B4F-F4FB-4F0B-A685-A31FC5E5D816}"/>
                      </a:ext>
                    </a:extLst>
                  </p:cNvPr>
                  <p:cNvSpPr/>
                  <p:nvPr/>
                </p:nvSpPr>
                <p:spPr>
                  <a:xfrm>
                    <a:off x="1673508" y="2551230"/>
                    <a:ext cx="2027398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12BE459C-CB19-4D37-95BE-598C3733D479}"/>
                      </a:ext>
                    </a:extLst>
                  </p:cNvPr>
                  <p:cNvSpPr/>
                  <p:nvPr/>
                </p:nvSpPr>
                <p:spPr>
                  <a:xfrm>
                    <a:off x="1616358" y="2551230"/>
                    <a:ext cx="114300" cy="218510"/>
                  </a:xfrm>
                  <a:prstGeom prst="ellipse">
                    <a:avLst/>
                  </a:prstGeom>
                  <a:solidFill>
                    <a:srgbClr val="7ACCF4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1DCE3A07-4D43-4175-B40F-18C6B3450DEA}"/>
                      </a:ext>
                    </a:extLst>
                  </p:cNvPr>
                  <p:cNvSpPr/>
                  <p:nvPr/>
                </p:nvSpPr>
                <p:spPr>
                  <a:xfrm>
                    <a:off x="3643756" y="2551230"/>
                    <a:ext cx="114300" cy="21851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0000">
                        <a:srgbClr val="7ACCF4"/>
                      </a:gs>
                    </a:gsLst>
                    <a:lin ang="16200000" scaled="0"/>
                    <a:tileRect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682B27A5-A063-459A-95A3-3077FF23C8AB}"/>
                      </a:ext>
                    </a:extLst>
                  </p:cNvPr>
                  <p:cNvSpPr/>
                  <p:nvPr/>
                </p:nvSpPr>
                <p:spPr>
                  <a:xfrm>
                    <a:off x="3491356" y="2551230"/>
                    <a:ext cx="209550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A7ABD2E-2EBB-4B84-8B00-C20B4816F6D7}"/>
                    </a:ext>
                  </a:extLst>
                </p:cNvPr>
                <p:cNvSpPr txBox="1"/>
                <p:nvPr/>
              </p:nvSpPr>
              <p:spPr>
                <a:xfrm>
                  <a:off x="7626477" y="3155701"/>
                  <a:ext cx="1922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unreliable channel</a:t>
                  </a:r>
                </a:p>
              </p:txBody>
            </p:sp>
          </p:grp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FCC4F1F-CA0E-4A59-A18B-B4F693E44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7055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4A878C8-1524-4B3C-A29F-422A08DE3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974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4BE7130-7D75-4E00-A94F-2157DA796386}"/>
                </a:ext>
              </a:extLst>
            </p:cNvPr>
            <p:cNvSpPr txBox="1"/>
            <p:nvPr/>
          </p:nvSpPr>
          <p:spPr>
            <a:xfrm>
              <a:off x="6413644" y="5279980"/>
              <a:ext cx="794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D5B02D7-0626-4EA5-9F1C-82BA751A24F4}"/>
                </a:ext>
              </a:extLst>
            </p:cNvPr>
            <p:cNvSpPr txBox="1"/>
            <p:nvPr/>
          </p:nvSpPr>
          <p:spPr>
            <a:xfrm>
              <a:off x="6358993" y="5023850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B8F8140-7525-423C-8E1F-5CF712F0CDF5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8" y="3216212"/>
              <a:ext cx="0" cy="4035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32D7A53-3B1B-4A63-87BB-518362043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7079" y="3152635"/>
              <a:ext cx="0" cy="4394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5CEA74D-D5FD-40E0-BD17-C4FA5F28259D}"/>
                </a:ext>
              </a:extLst>
            </p:cNvPr>
            <p:cNvSpPr txBox="1"/>
            <p:nvPr/>
          </p:nvSpPr>
          <p:spPr>
            <a:xfrm>
              <a:off x="6584496" y="3824138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sender-side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data transfer protocol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E8C02B0-C620-4C5E-85C9-6A7A8F29D76B}"/>
                </a:ext>
              </a:extLst>
            </p:cNvPr>
            <p:cNvSpPr txBox="1"/>
            <p:nvPr/>
          </p:nvSpPr>
          <p:spPr>
            <a:xfrm>
              <a:off x="9914975" y="3826493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receiver-side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reliable data transfer protocol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D7834B5-D662-4A47-AFF6-2EBFCC3AA010}"/>
                </a:ext>
              </a:extLst>
            </p:cNvPr>
            <p:cNvGrpSpPr/>
            <p:nvPr/>
          </p:nvGrpSpPr>
          <p:grpSpPr>
            <a:xfrm>
              <a:off x="7535360" y="5023850"/>
              <a:ext cx="632009" cy="632009"/>
              <a:chOff x="7408198" y="4955748"/>
              <a:chExt cx="632009" cy="632009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5E1613A-7B2B-4CF8-A99F-159F109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790" y="4955748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511F71B5-61EF-4C74-81B7-147EFD7A25B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9D28234-2A0F-437E-B361-06810160C8AC}"/>
                </a:ext>
              </a:extLst>
            </p:cNvPr>
            <p:cNvGrpSpPr/>
            <p:nvPr/>
          </p:nvGrpSpPr>
          <p:grpSpPr>
            <a:xfrm rot="16200000">
              <a:off x="10248530" y="5019009"/>
              <a:ext cx="632009" cy="632009"/>
              <a:chOff x="7408198" y="4948974"/>
              <a:chExt cx="632009" cy="632009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BB7C2D16-38BC-45B3-A3A4-6390B0347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7960" y="4948974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014DEB9-7F5F-4A54-8A37-A5DD798A444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78B6238-CC08-4BE2-AAC9-1694FFFEE9DF}"/>
              </a:ext>
            </a:extLst>
          </p:cNvPr>
          <p:cNvGrpSpPr/>
          <p:nvPr/>
        </p:nvGrpSpPr>
        <p:grpSpPr>
          <a:xfrm>
            <a:off x="995688" y="3703750"/>
            <a:ext cx="9016751" cy="1824342"/>
            <a:chOff x="995688" y="4167212"/>
            <a:chExt cx="9016751" cy="1824342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A357965-3CAA-4476-8926-55A0B4B21030}"/>
                </a:ext>
              </a:extLst>
            </p:cNvPr>
            <p:cNvSpPr txBox="1"/>
            <p:nvPr/>
          </p:nvSpPr>
          <p:spPr>
            <a:xfrm>
              <a:off x="995688" y="4421894"/>
              <a:ext cx="48153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Complexity of reliable data transfer protocol will depend (strongly) on characteristics of unreliable channel (lose, corrupt, reorder data?)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987D674-2794-4A6C-827E-1641FD028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610" y="4167212"/>
              <a:ext cx="1091351" cy="10011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074B0AA-729D-4B1F-B361-2F87B5A5B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941" y="4291381"/>
              <a:ext cx="4211498" cy="88635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Oval 174">
            <a:extLst>
              <a:ext uri="{FF2B5EF4-FFF2-40B4-BE49-F238E27FC236}">
                <a16:creationId xmlns:a16="http://schemas.microsoft.com/office/drawing/2014/main" id="{26E48409-89DC-42DB-B7EB-11E158A52836}"/>
              </a:ext>
            </a:extLst>
          </p:cNvPr>
          <p:cNvSpPr/>
          <p:nvPr/>
        </p:nvSpPr>
        <p:spPr>
          <a:xfrm>
            <a:off x="6586778" y="3177152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21382259-D3DB-482F-A5E2-DCAC870A2FD6}"/>
              </a:ext>
            </a:extLst>
          </p:cNvPr>
          <p:cNvSpPr/>
          <p:nvPr/>
        </p:nvSpPr>
        <p:spPr>
          <a:xfrm>
            <a:off x="9885335" y="3174569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51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7840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Principles of reliable data transfer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0B0156BC-BEBA-4D08-B7D2-E7EC340E2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352800"/>
            <a:ext cx="4648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963FD8-3615-49DF-AFFE-49892B04326B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E3BB4D3-AC15-4EE7-B84D-7254CF3B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30BA08-B69C-4752-B2CF-0C56A0BACDE6}" type="slidenum">
              <a:rPr lang="en-IN" smtClean="0"/>
              <a:t>43</a:t>
            </a:fld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27B342-D241-45D3-A5CE-DC34746D0453}"/>
              </a:ext>
            </a:extLst>
          </p:cNvPr>
          <p:cNvGrpSpPr/>
          <p:nvPr/>
        </p:nvGrpSpPr>
        <p:grpSpPr>
          <a:xfrm>
            <a:off x="4931852" y="2294802"/>
            <a:ext cx="5598584" cy="4095684"/>
            <a:chOff x="6226081" y="2364366"/>
            <a:chExt cx="5598584" cy="409568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8AC40D-0779-4318-B82D-1E38C889112F}"/>
                </a:ext>
              </a:extLst>
            </p:cNvPr>
            <p:cNvGrpSpPr/>
            <p:nvPr/>
          </p:nvGrpSpPr>
          <p:grpSpPr>
            <a:xfrm>
              <a:off x="6944646" y="2545250"/>
              <a:ext cx="1245036" cy="593992"/>
              <a:chOff x="9852456" y="608434"/>
              <a:chExt cx="1245036" cy="593992"/>
            </a:xfrm>
          </p:grpSpPr>
          <p:sp>
            <p:nvSpPr>
              <p:cNvPr id="87" name="Oval 19">
                <a:extLst>
                  <a:ext uri="{FF2B5EF4-FFF2-40B4-BE49-F238E27FC236}">
                    <a16:creationId xmlns:a16="http://schemas.microsoft.com/office/drawing/2014/main" id="{A738A08E-2FFF-489B-BE8A-2493F0E7D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52C18CC-3510-4B5E-9917-5A6E721C3754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sending process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45DA1E-6C58-4265-9E37-725755A1A289}"/>
                </a:ext>
              </a:extLst>
            </p:cNvPr>
            <p:cNvGrpSpPr/>
            <p:nvPr/>
          </p:nvGrpSpPr>
          <p:grpSpPr>
            <a:xfrm>
              <a:off x="7541116" y="2997281"/>
              <a:ext cx="577241" cy="338554"/>
              <a:chOff x="9950444" y="999755"/>
              <a:chExt cx="577241" cy="338554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DBE1082-8E0A-4F33-8DBA-480AB4F34A7A}"/>
                  </a:ext>
                </a:extLst>
              </p:cNvPr>
              <p:cNvSpPr/>
              <p:nvPr/>
            </p:nvSpPr>
            <p:spPr>
              <a:xfrm>
                <a:off x="10010633" y="1066693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428303C-656B-4388-8127-4BACB1ED4125}"/>
                  </a:ext>
                </a:extLst>
              </p:cNvPr>
              <p:cNvSpPr txBox="1"/>
              <p:nvPr/>
            </p:nvSpPr>
            <p:spPr>
              <a:xfrm>
                <a:off x="9950444" y="999755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94">
              <a:extLst>
                <a:ext uri="{FF2B5EF4-FFF2-40B4-BE49-F238E27FC236}">
                  <a16:creationId xmlns:a16="http://schemas.microsoft.com/office/drawing/2014/main" id="{2184C369-2D19-425C-8A1E-FF637163F3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7899" y="2425781"/>
              <a:ext cx="545509" cy="512284"/>
              <a:chOff x="-44" y="1473"/>
              <a:chExt cx="981" cy="1105"/>
            </a:xfrm>
          </p:grpSpPr>
          <p:pic>
            <p:nvPicPr>
              <p:cNvPr id="83" name="Picture 195" descr="desktop_computer_stylized_medium">
                <a:extLst>
                  <a:ext uri="{FF2B5EF4-FFF2-40B4-BE49-F238E27FC236}">
                    <a16:creationId xmlns:a16="http://schemas.microsoft.com/office/drawing/2014/main" id="{114B2FA3-D116-472C-ABE1-C55EDD4D32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196">
                <a:extLst>
                  <a:ext uri="{FF2B5EF4-FFF2-40B4-BE49-F238E27FC236}">
                    <a16:creationId xmlns:a16="http://schemas.microsoft.com/office/drawing/2014/main" id="{037EA28A-BCDB-412E-8336-DE075F9220A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F9AE7B-C43E-4454-BFC4-E587230BAD53}"/>
                </a:ext>
              </a:extLst>
            </p:cNvPr>
            <p:cNvGrpSpPr/>
            <p:nvPr/>
          </p:nvGrpSpPr>
          <p:grpSpPr>
            <a:xfrm>
              <a:off x="10189724" y="2496350"/>
              <a:ext cx="1245036" cy="593992"/>
              <a:chOff x="9852456" y="608434"/>
              <a:chExt cx="1245036" cy="593992"/>
            </a:xfrm>
          </p:grpSpPr>
          <p:sp>
            <p:nvSpPr>
              <p:cNvPr id="81" name="Oval 19">
                <a:extLst>
                  <a:ext uri="{FF2B5EF4-FFF2-40B4-BE49-F238E27FC236}">
                    <a16:creationId xmlns:a16="http://schemas.microsoft.com/office/drawing/2014/main" id="{D327235A-A5D8-43E4-9DBA-87242FAC8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F1F846-3481-4E1B-BE16-3241AF757189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receiving process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26920D-6734-4188-A0E3-A002B72F1118}"/>
                </a:ext>
              </a:extLst>
            </p:cNvPr>
            <p:cNvGrpSpPr/>
            <p:nvPr/>
          </p:nvGrpSpPr>
          <p:grpSpPr>
            <a:xfrm>
              <a:off x="10248853" y="2969571"/>
              <a:ext cx="577241" cy="338554"/>
              <a:chOff x="9678159" y="981583"/>
              <a:chExt cx="577241" cy="338554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9B8B9B7-8FA4-4455-A93A-55570504F84B}"/>
                  </a:ext>
                </a:extLst>
              </p:cNvPr>
              <p:cNvSpPr/>
              <p:nvPr/>
            </p:nvSpPr>
            <p:spPr>
              <a:xfrm>
                <a:off x="9744032" y="1048007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125AC62-79F9-4A47-880C-0064C3310459}"/>
                  </a:ext>
                </a:extLst>
              </p:cNvPr>
              <p:cNvSpPr txBox="1"/>
              <p:nvPr/>
            </p:nvSpPr>
            <p:spPr>
              <a:xfrm>
                <a:off x="9678159" y="981583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61">
              <a:extLst>
                <a:ext uri="{FF2B5EF4-FFF2-40B4-BE49-F238E27FC236}">
                  <a16:creationId xmlns:a16="http://schemas.microsoft.com/office/drawing/2014/main" id="{05921B4B-3CF6-4726-AC78-1C8F97F2B2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7371" y="2364366"/>
              <a:ext cx="230514" cy="466725"/>
              <a:chOff x="4140" y="429"/>
              <a:chExt cx="1425" cy="2396"/>
            </a:xfrm>
          </p:grpSpPr>
          <p:sp>
            <p:nvSpPr>
              <p:cNvPr id="47" name="Freeform 162">
                <a:extLst>
                  <a:ext uri="{FF2B5EF4-FFF2-40B4-BE49-F238E27FC236}">
                    <a16:creationId xmlns:a16="http://schemas.microsoft.com/office/drawing/2014/main" id="{4E410381-FAA3-4AFA-AD7B-C47CA643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" name="Rectangle 163">
                <a:extLst>
                  <a:ext uri="{FF2B5EF4-FFF2-40B4-BE49-F238E27FC236}">
                    <a16:creationId xmlns:a16="http://schemas.microsoft.com/office/drawing/2014/main" id="{42CC0241-19F8-4A19-9716-F8A81FE49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" name="Freeform 164">
                <a:extLst>
                  <a:ext uri="{FF2B5EF4-FFF2-40B4-BE49-F238E27FC236}">
                    <a16:creationId xmlns:a16="http://schemas.microsoft.com/office/drawing/2014/main" id="{DB4D3E9E-8889-46C5-8798-AB9F42173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" name="Freeform 165">
                <a:extLst>
                  <a:ext uri="{FF2B5EF4-FFF2-40B4-BE49-F238E27FC236}">
                    <a16:creationId xmlns:a16="http://schemas.microsoft.com/office/drawing/2014/main" id="{B084FF38-0DC9-4FDB-9132-1E64757B3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" name="Rectangle 166">
                <a:extLst>
                  <a:ext uri="{FF2B5EF4-FFF2-40B4-BE49-F238E27FC236}">
                    <a16:creationId xmlns:a16="http://schemas.microsoft.com/office/drawing/2014/main" id="{4897B887-7D1A-4906-A0CD-981A61455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2" name="Group 167">
                <a:extLst>
                  <a:ext uri="{FF2B5EF4-FFF2-40B4-BE49-F238E27FC236}">
                    <a16:creationId xmlns:a16="http://schemas.microsoft.com/office/drawing/2014/main" id="{39D730C2-5800-4AAD-BCE6-2D05166B10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7" name="AutoShape 168">
                  <a:extLst>
                    <a:ext uri="{FF2B5EF4-FFF2-40B4-BE49-F238E27FC236}">
                      <a16:creationId xmlns:a16="http://schemas.microsoft.com/office/drawing/2014/main" id="{062CC155-E1D3-4178-9DCD-8BF1966AC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8" name="AutoShape 169">
                  <a:extLst>
                    <a:ext uri="{FF2B5EF4-FFF2-40B4-BE49-F238E27FC236}">
                      <a16:creationId xmlns:a16="http://schemas.microsoft.com/office/drawing/2014/main" id="{1862C36A-51C4-44E7-92A7-4E3F5E3B7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3" name="Rectangle 170">
                <a:extLst>
                  <a:ext uri="{FF2B5EF4-FFF2-40B4-BE49-F238E27FC236}">
                    <a16:creationId xmlns:a16="http://schemas.microsoft.com/office/drawing/2014/main" id="{7F33A706-2658-4FDD-9CB8-A38756F5B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4" name="Group 171">
                <a:extLst>
                  <a:ext uri="{FF2B5EF4-FFF2-40B4-BE49-F238E27FC236}">
                    <a16:creationId xmlns:a16="http://schemas.microsoft.com/office/drawing/2014/main" id="{501741D6-3964-452A-A264-57D91B5AA9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5" name="AutoShape 172">
                  <a:extLst>
                    <a:ext uri="{FF2B5EF4-FFF2-40B4-BE49-F238E27FC236}">
                      <a16:creationId xmlns:a16="http://schemas.microsoft.com/office/drawing/2014/main" id="{90B51DFC-CB2F-4960-A80B-AFF05FBF98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6" name="AutoShape 173">
                  <a:extLst>
                    <a:ext uri="{FF2B5EF4-FFF2-40B4-BE49-F238E27FC236}">
                      <a16:creationId xmlns:a16="http://schemas.microsoft.com/office/drawing/2014/main" id="{03AA6D2E-8E7E-46A0-8F5F-DCB763209A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5" name="Rectangle 174">
                <a:extLst>
                  <a:ext uri="{FF2B5EF4-FFF2-40B4-BE49-F238E27FC236}">
                    <a16:creationId xmlns:a16="http://schemas.microsoft.com/office/drawing/2014/main" id="{D0286BAA-1E00-434F-9105-B085713D0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" name="Rectangle 175">
                <a:extLst>
                  <a:ext uri="{FF2B5EF4-FFF2-40B4-BE49-F238E27FC236}">
                    <a16:creationId xmlns:a16="http://schemas.microsoft.com/office/drawing/2014/main" id="{60661F0D-9AF5-4B1F-AC70-F71519251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7" name="Group 176">
                <a:extLst>
                  <a:ext uri="{FF2B5EF4-FFF2-40B4-BE49-F238E27FC236}">
                    <a16:creationId xmlns:a16="http://schemas.microsoft.com/office/drawing/2014/main" id="{722E5186-91AB-4B12-8A48-DC50F5B8D0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3" name="AutoShape 177">
                  <a:extLst>
                    <a:ext uri="{FF2B5EF4-FFF2-40B4-BE49-F238E27FC236}">
                      <a16:creationId xmlns:a16="http://schemas.microsoft.com/office/drawing/2014/main" id="{B016B542-BD73-4EEC-9BDA-D814C5B858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4" name="AutoShape 178">
                  <a:extLst>
                    <a:ext uri="{FF2B5EF4-FFF2-40B4-BE49-F238E27FC236}">
                      <a16:creationId xmlns:a16="http://schemas.microsoft.com/office/drawing/2014/main" id="{9AD6489A-9381-482D-81DA-1658658C1B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8" name="Freeform 179">
                <a:extLst>
                  <a:ext uri="{FF2B5EF4-FFF2-40B4-BE49-F238E27FC236}">
                    <a16:creationId xmlns:a16="http://schemas.microsoft.com/office/drawing/2014/main" id="{8928EC81-71A4-4AA1-81DC-C909253AA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9" name="Group 180">
                <a:extLst>
                  <a:ext uri="{FF2B5EF4-FFF2-40B4-BE49-F238E27FC236}">
                    <a16:creationId xmlns:a16="http://schemas.microsoft.com/office/drawing/2014/main" id="{2360F0AE-7286-449D-9B0B-37F79E2E6D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1" name="AutoShape 181">
                  <a:extLst>
                    <a:ext uri="{FF2B5EF4-FFF2-40B4-BE49-F238E27FC236}">
                      <a16:creationId xmlns:a16="http://schemas.microsoft.com/office/drawing/2014/main" id="{48415A40-E65D-49EA-AC4A-FF2D182B72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2" name="AutoShape 182">
                  <a:extLst>
                    <a:ext uri="{FF2B5EF4-FFF2-40B4-BE49-F238E27FC236}">
                      <a16:creationId xmlns:a16="http://schemas.microsoft.com/office/drawing/2014/main" id="{58AD6464-45F8-4FC0-9EC6-CBB48B655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0" name="Rectangle 183">
                <a:extLst>
                  <a:ext uri="{FF2B5EF4-FFF2-40B4-BE49-F238E27FC236}">
                    <a16:creationId xmlns:a16="http://schemas.microsoft.com/office/drawing/2014/main" id="{8B3C4351-F0B4-4783-B7A7-61356991D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" name="Freeform 184">
                <a:extLst>
                  <a:ext uri="{FF2B5EF4-FFF2-40B4-BE49-F238E27FC236}">
                    <a16:creationId xmlns:a16="http://schemas.microsoft.com/office/drawing/2014/main" id="{7D9DCF7D-B65A-46DD-BE7D-50907D34E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2" name="Freeform 185">
                <a:extLst>
                  <a:ext uri="{FF2B5EF4-FFF2-40B4-BE49-F238E27FC236}">
                    <a16:creationId xmlns:a16="http://schemas.microsoft.com/office/drawing/2014/main" id="{6F0D3039-0AAB-44CA-AA99-4D2431D1F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3" name="Oval 186">
                <a:extLst>
                  <a:ext uri="{FF2B5EF4-FFF2-40B4-BE49-F238E27FC236}">
                    <a16:creationId xmlns:a16="http://schemas.microsoft.com/office/drawing/2014/main" id="{83F1ECFC-864F-499D-BCDA-849E92EA3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Freeform 187">
                <a:extLst>
                  <a:ext uri="{FF2B5EF4-FFF2-40B4-BE49-F238E27FC236}">
                    <a16:creationId xmlns:a16="http://schemas.microsoft.com/office/drawing/2014/main" id="{AFBB902C-3314-4006-91A3-AEC32598D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" name="AutoShape 188">
                <a:extLst>
                  <a:ext uri="{FF2B5EF4-FFF2-40B4-BE49-F238E27FC236}">
                    <a16:creationId xmlns:a16="http://schemas.microsoft.com/office/drawing/2014/main" id="{27DA28A2-615E-4CDC-92D7-26594BA8D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" name="AutoShape 189">
                <a:extLst>
                  <a:ext uri="{FF2B5EF4-FFF2-40B4-BE49-F238E27FC236}">
                    <a16:creationId xmlns:a16="http://schemas.microsoft.com/office/drawing/2014/main" id="{0A0DC227-DA21-4A09-A3B7-D0118FB82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" name="Oval 190">
                <a:extLst>
                  <a:ext uri="{FF2B5EF4-FFF2-40B4-BE49-F238E27FC236}">
                    <a16:creationId xmlns:a16="http://schemas.microsoft.com/office/drawing/2014/main" id="{E81B49F9-5F2C-4F01-A666-E35A53B0B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8" name="Oval 191">
                <a:extLst>
                  <a:ext uri="{FF2B5EF4-FFF2-40B4-BE49-F238E27FC236}">
                    <a16:creationId xmlns:a16="http://schemas.microsoft.com/office/drawing/2014/main" id="{7F6F14CF-075D-40BD-AF23-50903BD45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Oval 192">
                <a:extLst>
                  <a:ext uri="{FF2B5EF4-FFF2-40B4-BE49-F238E27FC236}">
                    <a16:creationId xmlns:a16="http://schemas.microsoft.com/office/drawing/2014/main" id="{E1E465A7-F710-4A05-9A99-4A25B91BF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0" name="Rectangle 193">
                <a:extLst>
                  <a:ext uri="{FF2B5EF4-FFF2-40B4-BE49-F238E27FC236}">
                    <a16:creationId xmlns:a16="http://schemas.microsoft.com/office/drawing/2014/main" id="{7B2B836F-47F7-47CE-8008-204B28E47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70068C-90FB-4989-B774-56B233B3C363}"/>
                </a:ext>
              </a:extLst>
            </p:cNvPr>
            <p:cNvCxnSpPr>
              <a:cxnSpLocks/>
            </p:cNvCxnSpPr>
            <p:nvPr/>
          </p:nvCxnSpPr>
          <p:spPr>
            <a:xfrm>
              <a:off x="6584655" y="331890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ECBDDB-2FE0-416B-A46E-61405C3BE5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299" y="329119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2D3E8E-F8CE-4BDE-BACF-D60E2D3AC42B}"/>
                </a:ext>
              </a:extLst>
            </p:cNvPr>
            <p:cNvSpPr txBox="1"/>
            <p:nvPr/>
          </p:nvSpPr>
          <p:spPr>
            <a:xfrm>
              <a:off x="6226081" y="3037743"/>
              <a:ext cx="994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8D29AC-F8DE-407B-BD3E-391A5D707E2D}"/>
                </a:ext>
              </a:extLst>
            </p:cNvPr>
            <p:cNvSpPr txBox="1"/>
            <p:nvPr/>
          </p:nvSpPr>
          <p:spPr>
            <a:xfrm>
              <a:off x="6344394" y="3265491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7DAB98-3AE2-4A3C-882E-9D7C3F7AEFB6}"/>
                </a:ext>
              </a:extLst>
            </p:cNvPr>
            <p:cNvSpPr txBox="1"/>
            <p:nvPr/>
          </p:nvSpPr>
          <p:spPr>
            <a:xfrm flipH="1">
              <a:off x="7109034" y="5998385"/>
              <a:ext cx="4657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service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implementation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20D2FC6-C599-42A9-872C-C418FE156487}"/>
                </a:ext>
              </a:extLst>
            </p:cNvPr>
            <p:cNvGrpSpPr/>
            <p:nvPr/>
          </p:nvGrpSpPr>
          <p:grpSpPr>
            <a:xfrm>
              <a:off x="6573835" y="5301907"/>
              <a:ext cx="5250830" cy="481581"/>
              <a:chOff x="6737055" y="3471301"/>
              <a:chExt cx="5250830" cy="48158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1399B03-1625-4A36-96C9-37CE4D68EE6A}"/>
                  </a:ext>
                </a:extLst>
              </p:cNvPr>
              <p:cNvGrpSpPr/>
              <p:nvPr/>
            </p:nvGrpSpPr>
            <p:grpSpPr>
              <a:xfrm>
                <a:off x="8324240" y="3583550"/>
                <a:ext cx="2044628" cy="369332"/>
                <a:chOff x="7504363" y="3155701"/>
                <a:chExt cx="2044628" cy="36933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67C2D4B-1310-4616-8185-8620FBAC3130}"/>
                    </a:ext>
                  </a:extLst>
                </p:cNvPr>
                <p:cNvGrpSpPr/>
                <p:nvPr/>
              </p:nvGrpSpPr>
              <p:grpSpPr>
                <a:xfrm>
                  <a:off x="7504363" y="3183676"/>
                  <a:ext cx="2003932" cy="306163"/>
                  <a:chOff x="1616358" y="2551230"/>
                  <a:chExt cx="2141698" cy="218510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E921B3A8-D950-455F-879C-0836BD7E4EB3}"/>
                      </a:ext>
                    </a:extLst>
                  </p:cNvPr>
                  <p:cNvSpPr/>
                  <p:nvPr/>
                </p:nvSpPr>
                <p:spPr>
                  <a:xfrm>
                    <a:off x="1673508" y="2551230"/>
                    <a:ext cx="2027398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5FD332D2-A53C-403F-AB85-1165291D67F9}"/>
                      </a:ext>
                    </a:extLst>
                  </p:cNvPr>
                  <p:cNvSpPr/>
                  <p:nvPr/>
                </p:nvSpPr>
                <p:spPr>
                  <a:xfrm>
                    <a:off x="1616358" y="2551230"/>
                    <a:ext cx="114300" cy="218510"/>
                  </a:xfrm>
                  <a:prstGeom prst="ellipse">
                    <a:avLst/>
                  </a:prstGeom>
                  <a:solidFill>
                    <a:srgbClr val="7ACCF4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06756723-DB32-45AB-89DD-66655E37521F}"/>
                      </a:ext>
                    </a:extLst>
                  </p:cNvPr>
                  <p:cNvSpPr/>
                  <p:nvPr/>
                </p:nvSpPr>
                <p:spPr>
                  <a:xfrm>
                    <a:off x="3643756" y="2551230"/>
                    <a:ext cx="114300" cy="21851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0000">
                        <a:srgbClr val="7ACCF4"/>
                      </a:gs>
                    </a:gsLst>
                    <a:lin ang="16200000" scaled="0"/>
                    <a:tileRect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A00DEEB2-0AC9-4CBD-A0DD-5D922D73AF22}"/>
                      </a:ext>
                    </a:extLst>
                  </p:cNvPr>
                  <p:cNvSpPr/>
                  <p:nvPr/>
                </p:nvSpPr>
                <p:spPr>
                  <a:xfrm>
                    <a:off x="3491356" y="2551230"/>
                    <a:ext cx="209550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5734956-A71B-4647-8E38-7AEAF7EEC739}"/>
                    </a:ext>
                  </a:extLst>
                </p:cNvPr>
                <p:cNvSpPr txBox="1"/>
                <p:nvPr/>
              </p:nvSpPr>
              <p:spPr>
                <a:xfrm>
                  <a:off x="7626477" y="3155701"/>
                  <a:ext cx="1922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unreliable channel</a:t>
                  </a:r>
                </a:p>
              </p:txBody>
            </p: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7BF92B9-2195-4678-B78F-AB1E09676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7055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8EA3291-91CE-4EC4-B491-A5840C89F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974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8D4E24-3985-41E8-88E3-8FB16BC88E95}"/>
                </a:ext>
              </a:extLst>
            </p:cNvPr>
            <p:cNvSpPr txBox="1"/>
            <p:nvPr/>
          </p:nvSpPr>
          <p:spPr>
            <a:xfrm>
              <a:off x="6413644" y="5279980"/>
              <a:ext cx="794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E6317-8A24-4FEA-8695-070BD376B532}"/>
                </a:ext>
              </a:extLst>
            </p:cNvPr>
            <p:cNvSpPr txBox="1"/>
            <p:nvPr/>
          </p:nvSpPr>
          <p:spPr>
            <a:xfrm>
              <a:off x="6358993" y="5023850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AF6E21-19B8-4BBF-A7C5-9034396CDA5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8" y="3216212"/>
              <a:ext cx="0" cy="4035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6C75462-211C-4C41-8509-E88A7AB8C4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7079" y="3152635"/>
              <a:ext cx="0" cy="4394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99F3AD-4E60-4F1F-9A1A-B868AC77033D}"/>
                </a:ext>
              </a:extLst>
            </p:cNvPr>
            <p:cNvSpPr txBox="1"/>
            <p:nvPr/>
          </p:nvSpPr>
          <p:spPr>
            <a:xfrm>
              <a:off x="6584496" y="3824138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sender-side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data transfer protocol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7AB93E-B1B0-4712-969E-113BC8537B7A}"/>
                </a:ext>
              </a:extLst>
            </p:cNvPr>
            <p:cNvSpPr txBox="1"/>
            <p:nvPr/>
          </p:nvSpPr>
          <p:spPr>
            <a:xfrm>
              <a:off x="9914975" y="3826493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receiver-side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reliable data transfer protocol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052E7C-E9FE-41B8-AA25-68A3B986D648}"/>
                </a:ext>
              </a:extLst>
            </p:cNvPr>
            <p:cNvGrpSpPr/>
            <p:nvPr/>
          </p:nvGrpSpPr>
          <p:grpSpPr>
            <a:xfrm>
              <a:off x="7535360" y="5023850"/>
              <a:ext cx="632009" cy="632009"/>
              <a:chOff x="7408198" y="4955748"/>
              <a:chExt cx="632009" cy="63200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BF3CDDC-F310-4848-8833-3E312D3B9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790" y="4955748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B623916-D7C9-4E66-A089-498821127B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820398-3E24-430C-B340-49C312B104C3}"/>
                </a:ext>
              </a:extLst>
            </p:cNvPr>
            <p:cNvGrpSpPr/>
            <p:nvPr/>
          </p:nvGrpSpPr>
          <p:grpSpPr>
            <a:xfrm rot="16200000">
              <a:off x="10248530" y="5019009"/>
              <a:ext cx="632009" cy="632009"/>
              <a:chOff x="7408198" y="4948974"/>
              <a:chExt cx="632009" cy="632009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779A8CB-04AB-4023-8CC5-88C9015906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7960" y="4948974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4D99661-AC78-4881-981D-4D2E01C7BE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069C778-BE65-49FE-84FC-2B0873F1619C}"/>
              </a:ext>
            </a:extLst>
          </p:cNvPr>
          <p:cNvGrpSpPr/>
          <p:nvPr/>
        </p:nvGrpSpPr>
        <p:grpSpPr>
          <a:xfrm>
            <a:off x="818872" y="4097648"/>
            <a:ext cx="7899337" cy="2021307"/>
            <a:chOff x="1500940" y="4167212"/>
            <a:chExt cx="8511499" cy="202130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CE6836A-C34C-46FE-A57E-51388B5877B5}"/>
                </a:ext>
              </a:extLst>
            </p:cNvPr>
            <p:cNvSpPr txBox="1"/>
            <p:nvPr/>
          </p:nvSpPr>
          <p:spPr>
            <a:xfrm>
              <a:off x="1500940" y="4311082"/>
              <a:ext cx="4354412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Sender, receiver do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know the “state” of each other, e.g.,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was a message received?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3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unless communicated via a message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28BD367-94BB-43CE-881D-FFFD60521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610" y="4167212"/>
              <a:ext cx="1091351" cy="10011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A1E7850-6C68-41DA-9F0A-EB965E0FC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941" y="4291381"/>
              <a:ext cx="4211498" cy="88635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8580214C-F9F2-41FE-A99B-61A9FA743DE1}"/>
              </a:ext>
            </a:extLst>
          </p:cNvPr>
          <p:cNvSpPr/>
          <p:nvPr/>
        </p:nvSpPr>
        <p:spPr>
          <a:xfrm>
            <a:off x="5292549" y="3571050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7ADE8BE-0508-49A9-BE7B-DAF3697FA4EB}"/>
              </a:ext>
            </a:extLst>
          </p:cNvPr>
          <p:cNvSpPr/>
          <p:nvPr/>
        </p:nvSpPr>
        <p:spPr>
          <a:xfrm>
            <a:off x="8591106" y="3568467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5" name="Picture 94" descr="A shower curtain&#10;&#10;Description automatically generated">
            <a:extLst>
              <a:ext uri="{FF2B5EF4-FFF2-40B4-BE49-F238E27FC236}">
                <a16:creationId xmlns:a16="http://schemas.microsoft.com/office/drawing/2014/main" id="{5865B4A4-4263-42A8-A9D1-EE0568728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247" y="1685853"/>
            <a:ext cx="1976012" cy="4393769"/>
          </a:xfrm>
          <a:prstGeom prst="rect">
            <a:avLst/>
          </a:prstGeom>
        </p:spPr>
      </p:pic>
      <p:pic>
        <p:nvPicPr>
          <p:cNvPr id="96" name="Picture 95" descr="A shower curtain&#10;&#10;Description automatically generated">
            <a:extLst>
              <a:ext uri="{FF2B5EF4-FFF2-40B4-BE49-F238E27FC236}">
                <a16:creationId xmlns:a16="http://schemas.microsoft.com/office/drawing/2014/main" id="{0C0B7FE1-2B97-47AC-965D-A6F2FAC0F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60" y="1559069"/>
            <a:ext cx="3972711" cy="457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9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95B37E-2D85-48D3-AF96-5DCD4219F993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13D90C-0323-4C25-BD58-70A53D5E5AF1}"/>
              </a:ext>
            </a:extLst>
          </p:cNvPr>
          <p:cNvGrpSpPr/>
          <p:nvPr/>
        </p:nvGrpSpPr>
        <p:grpSpPr>
          <a:xfrm>
            <a:off x="2579501" y="2165159"/>
            <a:ext cx="7088417" cy="3419122"/>
            <a:chOff x="2293693" y="1943479"/>
            <a:chExt cx="7088417" cy="34191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93EB2F9-5774-4043-B5FB-208A8D749271}"/>
                </a:ext>
              </a:extLst>
            </p:cNvPr>
            <p:cNvGrpSpPr/>
            <p:nvPr/>
          </p:nvGrpSpPr>
          <p:grpSpPr>
            <a:xfrm>
              <a:off x="3481010" y="2124363"/>
              <a:ext cx="1245036" cy="593992"/>
              <a:chOff x="9852456" y="608434"/>
              <a:chExt cx="1245036" cy="593992"/>
            </a:xfrm>
          </p:grpSpPr>
          <p:sp>
            <p:nvSpPr>
              <p:cNvPr id="102" name="Oval 19">
                <a:extLst>
                  <a:ext uri="{FF2B5EF4-FFF2-40B4-BE49-F238E27FC236}">
                    <a16:creationId xmlns:a16="http://schemas.microsoft.com/office/drawing/2014/main" id="{C4F1A21C-E663-47DE-A018-26C5146FB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8B9EF-D76A-4EEA-8022-CB1AE9362671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sending process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B85BFD-2BC9-4B25-9D41-B731F92BFF0F}"/>
                </a:ext>
              </a:extLst>
            </p:cNvPr>
            <p:cNvGrpSpPr/>
            <p:nvPr/>
          </p:nvGrpSpPr>
          <p:grpSpPr>
            <a:xfrm>
              <a:off x="4077480" y="2576394"/>
              <a:ext cx="577241" cy="338554"/>
              <a:chOff x="9950444" y="999755"/>
              <a:chExt cx="577241" cy="338554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A1D329D-2CD0-431C-9B77-0697F49442BD}"/>
                  </a:ext>
                </a:extLst>
              </p:cNvPr>
              <p:cNvSpPr/>
              <p:nvPr/>
            </p:nvSpPr>
            <p:spPr>
              <a:xfrm>
                <a:off x="10010633" y="1066693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5ED88B8-A93D-4AAD-A331-95EC186017DA}"/>
                  </a:ext>
                </a:extLst>
              </p:cNvPr>
              <p:cNvSpPr txBox="1"/>
              <p:nvPr/>
            </p:nvSpPr>
            <p:spPr>
              <a:xfrm>
                <a:off x="9950444" y="999755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94">
              <a:extLst>
                <a:ext uri="{FF2B5EF4-FFF2-40B4-BE49-F238E27FC236}">
                  <a16:creationId xmlns:a16="http://schemas.microsoft.com/office/drawing/2014/main" id="{27227265-7EFC-4DD6-8AAD-DB60D7B689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4263" y="2004894"/>
              <a:ext cx="545509" cy="512284"/>
              <a:chOff x="-44" y="1473"/>
              <a:chExt cx="981" cy="1105"/>
            </a:xfrm>
          </p:grpSpPr>
          <p:pic>
            <p:nvPicPr>
              <p:cNvPr id="98" name="Picture 195" descr="desktop_computer_stylized_medium">
                <a:extLst>
                  <a:ext uri="{FF2B5EF4-FFF2-40B4-BE49-F238E27FC236}">
                    <a16:creationId xmlns:a16="http://schemas.microsoft.com/office/drawing/2014/main" id="{E2C39E10-14F4-4207-ACA0-70CCC99D0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196">
                <a:extLst>
                  <a:ext uri="{FF2B5EF4-FFF2-40B4-BE49-F238E27FC236}">
                    <a16:creationId xmlns:a16="http://schemas.microsoft.com/office/drawing/2014/main" id="{BA93286F-0DF4-40E8-A701-C9F707298D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A625096-BFA2-4E3A-B7C3-1481BC7C5111}"/>
                </a:ext>
              </a:extLst>
            </p:cNvPr>
            <p:cNvGrpSpPr/>
            <p:nvPr/>
          </p:nvGrpSpPr>
          <p:grpSpPr>
            <a:xfrm>
              <a:off x="6726088" y="2075463"/>
              <a:ext cx="1245036" cy="593992"/>
              <a:chOff x="9852456" y="608434"/>
              <a:chExt cx="1245036" cy="593992"/>
            </a:xfrm>
          </p:grpSpPr>
          <p:sp>
            <p:nvSpPr>
              <p:cNvPr id="96" name="Oval 19">
                <a:extLst>
                  <a:ext uri="{FF2B5EF4-FFF2-40B4-BE49-F238E27FC236}">
                    <a16:creationId xmlns:a16="http://schemas.microsoft.com/office/drawing/2014/main" id="{654AAE92-EFC1-4F20-9738-09A55B67D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5EBCF9C-0FB6-4910-92A9-4E930ACA5212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receiving process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C004F5D-BC42-44D4-8B1E-5C11DD46F484}"/>
                </a:ext>
              </a:extLst>
            </p:cNvPr>
            <p:cNvGrpSpPr/>
            <p:nvPr/>
          </p:nvGrpSpPr>
          <p:grpSpPr>
            <a:xfrm>
              <a:off x="6785217" y="2548684"/>
              <a:ext cx="577241" cy="338554"/>
              <a:chOff x="9678159" y="981583"/>
              <a:chExt cx="577241" cy="338554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863CE38-06A5-423C-9F95-80C95EC37A3B}"/>
                  </a:ext>
                </a:extLst>
              </p:cNvPr>
              <p:cNvSpPr/>
              <p:nvPr/>
            </p:nvSpPr>
            <p:spPr>
              <a:xfrm>
                <a:off x="9744032" y="1048007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DD04183-9C93-450D-A325-95BB3DE3F889}"/>
                  </a:ext>
                </a:extLst>
              </p:cNvPr>
              <p:cNvSpPr txBox="1"/>
              <p:nvPr/>
            </p:nvSpPr>
            <p:spPr>
              <a:xfrm>
                <a:off x="9678159" y="981583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61">
              <a:extLst>
                <a:ext uri="{FF2B5EF4-FFF2-40B4-BE49-F238E27FC236}">
                  <a16:creationId xmlns:a16="http://schemas.microsoft.com/office/drawing/2014/main" id="{F0C49288-3B97-45C9-BBED-C0DF9C42BA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3735" y="1943479"/>
              <a:ext cx="230514" cy="466725"/>
              <a:chOff x="4140" y="429"/>
              <a:chExt cx="1425" cy="2396"/>
            </a:xfrm>
          </p:grpSpPr>
          <p:sp>
            <p:nvSpPr>
              <p:cNvPr id="62" name="Freeform 162">
                <a:extLst>
                  <a:ext uri="{FF2B5EF4-FFF2-40B4-BE49-F238E27FC236}">
                    <a16:creationId xmlns:a16="http://schemas.microsoft.com/office/drawing/2014/main" id="{80651F81-8026-4BF8-BFAA-00F0B8D13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3" name="Rectangle 163">
                <a:extLst>
                  <a:ext uri="{FF2B5EF4-FFF2-40B4-BE49-F238E27FC236}">
                    <a16:creationId xmlns:a16="http://schemas.microsoft.com/office/drawing/2014/main" id="{9B1C0C88-D596-4D3D-ABBB-EF1CE623B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Freeform 164">
                <a:extLst>
                  <a:ext uri="{FF2B5EF4-FFF2-40B4-BE49-F238E27FC236}">
                    <a16:creationId xmlns:a16="http://schemas.microsoft.com/office/drawing/2014/main" id="{16F52FDF-6BCA-47C6-B037-FE6E7E568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" name="Freeform 165">
                <a:extLst>
                  <a:ext uri="{FF2B5EF4-FFF2-40B4-BE49-F238E27FC236}">
                    <a16:creationId xmlns:a16="http://schemas.microsoft.com/office/drawing/2014/main" id="{0FCB5F70-CF48-4069-92CC-41D6BA3AE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" name="Rectangle 166">
                <a:extLst>
                  <a:ext uri="{FF2B5EF4-FFF2-40B4-BE49-F238E27FC236}">
                    <a16:creationId xmlns:a16="http://schemas.microsoft.com/office/drawing/2014/main" id="{E1E61897-1E83-4A74-BC42-6D1DB4A98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7" name="Group 167">
                <a:extLst>
                  <a:ext uri="{FF2B5EF4-FFF2-40B4-BE49-F238E27FC236}">
                    <a16:creationId xmlns:a16="http://schemas.microsoft.com/office/drawing/2014/main" id="{9C5604E5-3FC4-4F1C-ADA7-1DED55CDED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2" name="AutoShape 168">
                  <a:extLst>
                    <a:ext uri="{FF2B5EF4-FFF2-40B4-BE49-F238E27FC236}">
                      <a16:creationId xmlns:a16="http://schemas.microsoft.com/office/drawing/2014/main" id="{1DF6B434-D212-42AA-A8B3-BD0553E915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3" name="AutoShape 169">
                  <a:extLst>
                    <a:ext uri="{FF2B5EF4-FFF2-40B4-BE49-F238E27FC236}">
                      <a16:creationId xmlns:a16="http://schemas.microsoft.com/office/drawing/2014/main" id="{A84D8F07-B8C0-4D0B-BC8B-38C7AB225F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8" name="Rectangle 170">
                <a:extLst>
                  <a:ext uri="{FF2B5EF4-FFF2-40B4-BE49-F238E27FC236}">
                    <a16:creationId xmlns:a16="http://schemas.microsoft.com/office/drawing/2014/main" id="{6E9AC3A4-F544-4260-B914-1F05C3A8F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9" name="Group 171">
                <a:extLst>
                  <a:ext uri="{FF2B5EF4-FFF2-40B4-BE49-F238E27FC236}">
                    <a16:creationId xmlns:a16="http://schemas.microsoft.com/office/drawing/2014/main" id="{F0E4E2BF-E274-484C-98D8-5E79CB4AE7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0" name="AutoShape 172">
                  <a:extLst>
                    <a:ext uri="{FF2B5EF4-FFF2-40B4-BE49-F238E27FC236}">
                      <a16:creationId xmlns:a16="http://schemas.microsoft.com/office/drawing/2014/main" id="{20BDCCDB-E2C0-407C-ADA8-5A48BC395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1" name="AutoShape 173">
                  <a:extLst>
                    <a:ext uri="{FF2B5EF4-FFF2-40B4-BE49-F238E27FC236}">
                      <a16:creationId xmlns:a16="http://schemas.microsoft.com/office/drawing/2014/main" id="{927BEBD9-A1EF-4B5D-A966-E85A48F33D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70" name="Rectangle 174">
                <a:extLst>
                  <a:ext uri="{FF2B5EF4-FFF2-40B4-BE49-F238E27FC236}">
                    <a16:creationId xmlns:a16="http://schemas.microsoft.com/office/drawing/2014/main" id="{4906209B-FE6F-4D59-B02F-3BD42317E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1" name="Rectangle 175">
                <a:extLst>
                  <a:ext uri="{FF2B5EF4-FFF2-40B4-BE49-F238E27FC236}">
                    <a16:creationId xmlns:a16="http://schemas.microsoft.com/office/drawing/2014/main" id="{83492F16-F2CD-4FCF-8357-0DDFBE129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72" name="Group 176">
                <a:extLst>
                  <a:ext uri="{FF2B5EF4-FFF2-40B4-BE49-F238E27FC236}">
                    <a16:creationId xmlns:a16="http://schemas.microsoft.com/office/drawing/2014/main" id="{17176D9E-6945-4D86-B4AF-1C3DBAE4D7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" name="AutoShape 177">
                  <a:extLst>
                    <a:ext uri="{FF2B5EF4-FFF2-40B4-BE49-F238E27FC236}">
                      <a16:creationId xmlns:a16="http://schemas.microsoft.com/office/drawing/2014/main" id="{DE8F5C6D-4D2E-4015-8DE8-7A5CFBB26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9" name="AutoShape 178">
                  <a:extLst>
                    <a:ext uri="{FF2B5EF4-FFF2-40B4-BE49-F238E27FC236}">
                      <a16:creationId xmlns:a16="http://schemas.microsoft.com/office/drawing/2014/main" id="{4FA76F84-B3C4-43FD-ACAB-5D1BC02334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73" name="Freeform 179">
                <a:extLst>
                  <a:ext uri="{FF2B5EF4-FFF2-40B4-BE49-F238E27FC236}">
                    <a16:creationId xmlns:a16="http://schemas.microsoft.com/office/drawing/2014/main" id="{F781440C-573F-4A46-9F00-C8EE39D9F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74" name="Group 180">
                <a:extLst>
                  <a:ext uri="{FF2B5EF4-FFF2-40B4-BE49-F238E27FC236}">
                    <a16:creationId xmlns:a16="http://schemas.microsoft.com/office/drawing/2014/main" id="{3C599FA0-A210-4F6E-A5B3-3E3EDD39E8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6" name="AutoShape 181">
                  <a:extLst>
                    <a:ext uri="{FF2B5EF4-FFF2-40B4-BE49-F238E27FC236}">
                      <a16:creationId xmlns:a16="http://schemas.microsoft.com/office/drawing/2014/main" id="{5AFC23F9-EDB8-466B-BD74-5CE315A120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7" name="AutoShape 182">
                  <a:extLst>
                    <a:ext uri="{FF2B5EF4-FFF2-40B4-BE49-F238E27FC236}">
                      <a16:creationId xmlns:a16="http://schemas.microsoft.com/office/drawing/2014/main" id="{58331355-F31D-4AD6-8964-0C54220DD3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75" name="Rectangle 183">
                <a:extLst>
                  <a:ext uri="{FF2B5EF4-FFF2-40B4-BE49-F238E27FC236}">
                    <a16:creationId xmlns:a16="http://schemas.microsoft.com/office/drawing/2014/main" id="{B3D70CAB-E7BD-4D3E-B567-54186F497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6" name="Freeform 184">
                <a:extLst>
                  <a:ext uri="{FF2B5EF4-FFF2-40B4-BE49-F238E27FC236}">
                    <a16:creationId xmlns:a16="http://schemas.microsoft.com/office/drawing/2014/main" id="{52F113FD-6528-47F1-B62E-2CA0EB690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7" name="Freeform 185">
                <a:extLst>
                  <a:ext uri="{FF2B5EF4-FFF2-40B4-BE49-F238E27FC236}">
                    <a16:creationId xmlns:a16="http://schemas.microsoft.com/office/drawing/2014/main" id="{7BBD9F84-A875-4E94-BAFB-539E7ED4D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8" name="Oval 186">
                <a:extLst>
                  <a:ext uri="{FF2B5EF4-FFF2-40B4-BE49-F238E27FC236}">
                    <a16:creationId xmlns:a16="http://schemas.microsoft.com/office/drawing/2014/main" id="{BD1365A5-E341-4B60-9194-EBA8F1D23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" name="Freeform 187">
                <a:extLst>
                  <a:ext uri="{FF2B5EF4-FFF2-40B4-BE49-F238E27FC236}">
                    <a16:creationId xmlns:a16="http://schemas.microsoft.com/office/drawing/2014/main" id="{BE58851D-C2FB-453B-BE96-6596BE679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0" name="AutoShape 188">
                <a:extLst>
                  <a:ext uri="{FF2B5EF4-FFF2-40B4-BE49-F238E27FC236}">
                    <a16:creationId xmlns:a16="http://schemas.microsoft.com/office/drawing/2014/main" id="{B64977E5-7393-4650-A431-1703B7389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1" name="AutoShape 189">
                <a:extLst>
                  <a:ext uri="{FF2B5EF4-FFF2-40B4-BE49-F238E27FC236}">
                    <a16:creationId xmlns:a16="http://schemas.microsoft.com/office/drawing/2014/main" id="{97709386-2F88-46C4-8265-9D47D41EC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Oval 190">
                <a:extLst>
                  <a:ext uri="{FF2B5EF4-FFF2-40B4-BE49-F238E27FC236}">
                    <a16:creationId xmlns:a16="http://schemas.microsoft.com/office/drawing/2014/main" id="{5354C603-488E-486C-9391-22A8A1037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3" name="Oval 191">
                <a:extLst>
                  <a:ext uri="{FF2B5EF4-FFF2-40B4-BE49-F238E27FC236}">
                    <a16:creationId xmlns:a16="http://schemas.microsoft.com/office/drawing/2014/main" id="{5350DD8E-40A3-4E58-9678-6D8E1C4AC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84" name="Oval 192">
                <a:extLst>
                  <a:ext uri="{FF2B5EF4-FFF2-40B4-BE49-F238E27FC236}">
                    <a16:creationId xmlns:a16="http://schemas.microsoft.com/office/drawing/2014/main" id="{C407C6CA-B95D-40A5-932D-6B2F9E143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5" name="Rectangle 193">
                <a:extLst>
                  <a:ext uri="{FF2B5EF4-FFF2-40B4-BE49-F238E27FC236}">
                    <a16:creationId xmlns:a16="http://schemas.microsoft.com/office/drawing/2014/main" id="{97430195-F61D-4703-9A51-D54F94BFE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8C6C23-BB48-4655-882F-DD069C3E341B}"/>
                </a:ext>
              </a:extLst>
            </p:cNvPr>
            <p:cNvCxnSpPr>
              <a:cxnSpLocks/>
            </p:cNvCxnSpPr>
            <p:nvPr/>
          </p:nvCxnSpPr>
          <p:spPr>
            <a:xfrm>
              <a:off x="3121019" y="2898014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877185-BD30-4B86-AA76-E5BCCCA16AEC}"/>
                </a:ext>
              </a:extLst>
            </p:cNvPr>
            <p:cNvCxnSpPr>
              <a:cxnSpLocks/>
            </p:cNvCxnSpPr>
            <p:nvPr/>
          </p:nvCxnSpPr>
          <p:spPr>
            <a:xfrm>
              <a:off x="6614663" y="2870304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DD0745-9E86-4E7D-8E2D-FD86A4305C7D}"/>
                </a:ext>
              </a:extLst>
            </p:cNvPr>
            <p:cNvGrpSpPr/>
            <p:nvPr/>
          </p:nvGrpSpPr>
          <p:grpSpPr>
            <a:xfrm>
              <a:off x="3110199" y="4881020"/>
              <a:ext cx="5250830" cy="481581"/>
              <a:chOff x="6737055" y="3471301"/>
              <a:chExt cx="5250830" cy="48158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E8B4B2E-7BA5-45A3-8B4E-0B4DED53F083}"/>
                  </a:ext>
                </a:extLst>
              </p:cNvPr>
              <p:cNvGrpSpPr/>
              <p:nvPr/>
            </p:nvGrpSpPr>
            <p:grpSpPr>
              <a:xfrm>
                <a:off x="8324240" y="3583550"/>
                <a:ext cx="2044628" cy="369332"/>
                <a:chOff x="7504363" y="3155701"/>
                <a:chExt cx="2044628" cy="36933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E62E16-ACDC-47E9-9538-AD7E062773DA}"/>
                    </a:ext>
                  </a:extLst>
                </p:cNvPr>
                <p:cNvGrpSpPr/>
                <p:nvPr/>
              </p:nvGrpSpPr>
              <p:grpSpPr>
                <a:xfrm>
                  <a:off x="7504363" y="3183676"/>
                  <a:ext cx="2003932" cy="306163"/>
                  <a:chOff x="1616358" y="2551230"/>
                  <a:chExt cx="2141698" cy="218510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69417F71-D76C-4132-86EA-FCF9F36639B6}"/>
                      </a:ext>
                    </a:extLst>
                  </p:cNvPr>
                  <p:cNvSpPr/>
                  <p:nvPr/>
                </p:nvSpPr>
                <p:spPr>
                  <a:xfrm>
                    <a:off x="1673508" y="2551230"/>
                    <a:ext cx="2027398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8DFE17DA-3449-4C9E-8F77-FCE7A15529F6}"/>
                      </a:ext>
                    </a:extLst>
                  </p:cNvPr>
                  <p:cNvSpPr/>
                  <p:nvPr/>
                </p:nvSpPr>
                <p:spPr>
                  <a:xfrm>
                    <a:off x="1616358" y="2551230"/>
                    <a:ext cx="114300" cy="218510"/>
                  </a:xfrm>
                  <a:prstGeom prst="ellipse">
                    <a:avLst/>
                  </a:prstGeom>
                  <a:solidFill>
                    <a:srgbClr val="7ACCF4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B5484F05-21B1-4477-AB8A-ADC9CA926529}"/>
                      </a:ext>
                    </a:extLst>
                  </p:cNvPr>
                  <p:cNvSpPr/>
                  <p:nvPr/>
                </p:nvSpPr>
                <p:spPr>
                  <a:xfrm>
                    <a:off x="3643756" y="2551230"/>
                    <a:ext cx="114300" cy="21851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0000">
                        <a:srgbClr val="7ACCF4"/>
                      </a:gs>
                    </a:gsLst>
                    <a:lin ang="16200000" scaled="0"/>
                    <a:tileRect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C10CC03D-4702-4DAF-9B7E-43529504A62F}"/>
                      </a:ext>
                    </a:extLst>
                  </p:cNvPr>
                  <p:cNvSpPr/>
                  <p:nvPr/>
                </p:nvSpPr>
                <p:spPr>
                  <a:xfrm>
                    <a:off x="3491356" y="2551230"/>
                    <a:ext cx="209550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D07FDEE-AF59-4CAD-A5E7-1D573DF0244D}"/>
                    </a:ext>
                  </a:extLst>
                </p:cNvPr>
                <p:cNvSpPr txBox="1"/>
                <p:nvPr/>
              </p:nvSpPr>
              <p:spPr>
                <a:xfrm>
                  <a:off x="7626477" y="3155701"/>
                  <a:ext cx="1922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unreliable channel</a:t>
                  </a:r>
                </a:p>
              </p:txBody>
            </p:sp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8608B04-1878-442B-8398-6A5B2A8062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7055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DDE8412-DC44-46F0-905F-6FDFCC18B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974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782E65B-EAE5-418A-A5F5-E2B23411E17F}"/>
                </a:ext>
              </a:extLst>
            </p:cNvPr>
            <p:cNvCxnSpPr>
              <a:cxnSpLocks/>
            </p:cNvCxnSpPr>
            <p:nvPr/>
          </p:nvCxnSpPr>
          <p:spPr>
            <a:xfrm>
              <a:off x="4069352" y="2795325"/>
              <a:ext cx="0" cy="4035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BF4DC20-E16D-456E-99FD-6A4D7C1FE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3443" y="2731748"/>
              <a:ext cx="0" cy="4394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7EF25B-DA20-4D25-A131-7737806AC666}"/>
                </a:ext>
              </a:extLst>
            </p:cNvPr>
            <p:cNvSpPr txBox="1"/>
            <p:nvPr/>
          </p:nvSpPr>
          <p:spPr>
            <a:xfrm>
              <a:off x="3042206" y="3300756"/>
              <a:ext cx="2001038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sender-side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implementation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of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rdt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reliable data transfer protocol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009EF4-0908-43A8-877C-5CAC9E63A31A}"/>
                </a:ext>
              </a:extLst>
            </p:cNvPr>
            <p:cNvSpPr txBox="1"/>
            <p:nvPr/>
          </p:nvSpPr>
          <p:spPr>
            <a:xfrm>
              <a:off x="6413059" y="3328511"/>
              <a:ext cx="2001033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receiver-side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implementation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of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rdt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data transfer protocol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292A01-6866-43A0-ACAC-637A91BAD969}"/>
                </a:ext>
              </a:extLst>
            </p:cNvPr>
            <p:cNvGrpSpPr/>
            <p:nvPr/>
          </p:nvGrpSpPr>
          <p:grpSpPr>
            <a:xfrm>
              <a:off x="4071724" y="4602963"/>
              <a:ext cx="632009" cy="632009"/>
              <a:chOff x="7408198" y="4955748"/>
              <a:chExt cx="632009" cy="63200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6E8224E-E943-4191-A1D9-05ECCD3390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790" y="4955748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0BD96A9-1F8E-4DE5-A166-D28B5B2F2B4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90E6A50-367B-4990-8067-4840EECA78BE}"/>
                </a:ext>
              </a:extLst>
            </p:cNvPr>
            <p:cNvGrpSpPr/>
            <p:nvPr/>
          </p:nvGrpSpPr>
          <p:grpSpPr>
            <a:xfrm rot="16200000">
              <a:off x="6784894" y="4598122"/>
              <a:ext cx="632009" cy="632009"/>
              <a:chOff x="7408198" y="4948974"/>
              <a:chExt cx="632009" cy="63200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305608E-FBFF-4C9A-8604-9749385EC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7960" y="4948974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0033214-F836-4140-A3C2-03F7A992AC9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20E0E2-9F7A-469A-BD9F-EA1E0C39006C}"/>
                </a:ext>
              </a:extLst>
            </p:cNvPr>
            <p:cNvSpPr txBox="1"/>
            <p:nvPr/>
          </p:nvSpPr>
          <p:spPr>
            <a:xfrm>
              <a:off x="2293693" y="2546898"/>
              <a:ext cx="1687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rdt_send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()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F69124-E47C-4262-8256-8993AF0A1658}"/>
                </a:ext>
              </a:extLst>
            </p:cNvPr>
            <p:cNvSpPr txBox="1"/>
            <p:nvPr/>
          </p:nvSpPr>
          <p:spPr>
            <a:xfrm>
              <a:off x="2637055" y="4529903"/>
              <a:ext cx="1687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udt_send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()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A08A2-E123-4762-B2D1-C7019000B0E4}"/>
                </a:ext>
              </a:extLst>
            </p:cNvPr>
            <p:cNvSpPr txBox="1"/>
            <p:nvPr/>
          </p:nvSpPr>
          <p:spPr>
            <a:xfrm>
              <a:off x="7460091" y="4522693"/>
              <a:ext cx="1687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rdt_rcv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()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B5F6F4-5A80-4CD9-80C5-855E642E5ED4}"/>
                </a:ext>
              </a:extLst>
            </p:cNvPr>
            <p:cNvSpPr txBox="1"/>
            <p:nvPr/>
          </p:nvSpPr>
          <p:spPr>
            <a:xfrm>
              <a:off x="7446811" y="2872208"/>
              <a:ext cx="19352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deliver_data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()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0B8512A-CD09-4BB6-AF23-2C31DAE36C56}"/>
                </a:ext>
              </a:extLst>
            </p:cNvPr>
            <p:cNvGrpSpPr/>
            <p:nvPr/>
          </p:nvGrpSpPr>
          <p:grpSpPr>
            <a:xfrm>
              <a:off x="4198761" y="4538107"/>
              <a:ext cx="1129178" cy="338554"/>
              <a:chOff x="4492148" y="4699180"/>
              <a:chExt cx="1129178" cy="338554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479D23F-9C76-420B-B89B-33BA121A75F0}"/>
                  </a:ext>
                </a:extLst>
              </p:cNvPr>
              <p:cNvGrpSpPr/>
              <p:nvPr/>
            </p:nvGrpSpPr>
            <p:grpSpPr>
              <a:xfrm>
                <a:off x="5044085" y="4699180"/>
                <a:ext cx="577241" cy="338554"/>
                <a:chOff x="9950444" y="999755"/>
                <a:chExt cx="577241" cy="338554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499B91A8-EFAD-423C-B8F2-4D0BF06D5B7B}"/>
                    </a:ext>
                  </a:extLst>
                </p:cNvPr>
                <p:cNvSpPr/>
                <p:nvPr/>
              </p:nvSpPr>
              <p:spPr>
                <a:xfrm>
                  <a:off x="10010633" y="1066693"/>
                  <a:ext cx="429378" cy="2152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BE1F4E4-3062-4C61-BBDA-402640315DB9}"/>
                    </a:ext>
                  </a:extLst>
                </p:cNvPr>
                <p:cNvSpPr txBox="1"/>
                <p:nvPr/>
              </p:nvSpPr>
              <p:spPr>
                <a:xfrm>
                  <a:off x="9950444" y="999755"/>
                  <a:ext cx="5772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data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490300A-865E-49E2-AC09-11E9CFA39512}"/>
                  </a:ext>
                </a:extLst>
              </p:cNvPr>
              <p:cNvGrpSpPr/>
              <p:nvPr/>
            </p:nvGrpSpPr>
            <p:grpSpPr>
              <a:xfrm>
                <a:off x="4492148" y="4738794"/>
                <a:ext cx="684009" cy="276999"/>
                <a:chOff x="9965227" y="1039458"/>
                <a:chExt cx="684009" cy="276999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CBAAA76-AEA2-4C59-9763-5EA5E92D0C9A}"/>
                    </a:ext>
                  </a:extLst>
                </p:cNvPr>
                <p:cNvSpPr/>
                <p:nvPr/>
              </p:nvSpPr>
              <p:spPr>
                <a:xfrm>
                  <a:off x="10010632" y="1066693"/>
                  <a:ext cx="561043" cy="2152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578CE49-8950-41D8-AA4A-CF65EC7C569C}"/>
                    </a:ext>
                  </a:extLst>
                </p:cNvPr>
                <p:cNvSpPr txBox="1"/>
                <p:nvPr/>
              </p:nvSpPr>
              <p:spPr>
                <a:xfrm>
                  <a:off x="9965227" y="1039458"/>
                  <a:ext cx="68400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Header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D25C90B-3D99-4EED-B56F-848A0B965561}"/>
                </a:ext>
              </a:extLst>
            </p:cNvPr>
            <p:cNvGrpSpPr/>
            <p:nvPr/>
          </p:nvGrpSpPr>
          <p:grpSpPr>
            <a:xfrm>
              <a:off x="6194588" y="4534824"/>
              <a:ext cx="1129178" cy="338554"/>
              <a:chOff x="4492148" y="4699180"/>
              <a:chExt cx="1129178" cy="338554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480DEED-EB2B-4977-808B-0AC7F64D0EAE}"/>
                  </a:ext>
                </a:extLst>
              </p:cNvPr>
              <p:cNvGrpSpPr/>
              <p:nvPr/>
            </p:nvGrpSpPr>
            <p:grpSpPr>
              <a:xfrm>
                <a:off x="5044085" y="4699180"/>
                <a:ext cx="577241" cy="338554"/>
                <a:chOff x="9950444" y="999755"/>
                <a:chExt cx="577241" cy="33855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EAAF855-EF69-4A46-A1AF-EF80CD28EEAA}"/>
                    </a:ext>
                  </a:extLst>
                </p:cNvPr>
                <p:cNvSpPr/>
                <p:nvPr/>
              </p:nvSpPr>
              <p:spPr>
                <a:xfrm>
                  <a:off x="10010633" y="1066693"/>
                  <a:ext cx="429378" cy="2152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4B8C87A-B49B-4442-A12E-F80EFE0BEFCD}"/>
                    </a:ext>
                  </a:extLst>
                </p:cNvPr>
                <p:cNvSpPr txBox="1"/>
                <p:nvPr/>
              </p:nvSpPr>
              <p:spPr>
                <a:xfrm>
                  <a:off x="9950444" y="999755"/>
                  <a:ext cx="5772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data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B4D876A-17FF-4B77-963E-F0AE0F9D7C05}"/>
                  </a:ext>
                </a:extLst>
              </p:cNvPr>
              <p:cNvGrpSpPr/>
              <p:nvPr/>
            </p:nvGrpSpPr>
            <p:grpSpPr>
              <a:xfrm>
                <a:off x="4492148" y="4738794"/>
                <a:ext cx="684009" cy="276999"/>
                <a:chOff x="9965227" y="1039458"/>
                <a:chExt cx="684009" cy="276999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A5BA609-BCBD-4D9C-8285-4FD8542E0BFF}"/>
                    </a:ext>
                  </a:extLst>
                </p:cNvPr>
                <p:cNvSpPr/>
                <p:nvPr/>
              </p:nvSpPr>
              <p:spPr>
                <a:xfrm>
                  <a:off x="10010632" y="1066693"/>
                  <a:ext cx="561043" cy="2152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8154D0-FB8C-4CF8-8577-AB7A101EAC43}"/>
                    </a:ext>
                  </a:extLst>
                </p:cNvPr>
                <p:cNvSpPr txBox="1"/>
                <p:nvPr/>
              </p:nvSpPr>
              <p:spPr>
                <a:xfrm>
                  <a:off x="9965227" y="1039458"/>
                  <a:ext cx="68400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Header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04" name="Group 6">
            <a:extLst>
              <a:ext uri="{FF2B5EF4-FFF2-40B4-BE49-F238E27FC236}">
                <a16:creationId xmlns:a16="http://schemas.microsoft.com/office/drawing/2014/main" id="{9B99815D-27FB-4761-9C7F-44409BA18B28}"/>
              </a:ext>
            </a:extLst>
          </p:cNvPr>
          <p:cNvGrpSpPr>
            <a:grpSpLocks/>
          </p:cNvGrpSpPr>
          <p:nvPr/>
        </p:nvGrpSpPr>
        <p:grpSpPr bwMode="auto">
          <a:xfrm>
            <a:off x="352441" y="1450769"/>
            <a:ext cx="3206750" cy="1430338"/>
            <a:chOff x="240" y="920"/>
            <a:chExt cx="2020" cy="901"/>
          </a:xfrm>
        </p:grpSpPr>
        <p:sp>
          <p:nvSpPr>
            <p:cNvPr id="105" name="Text Box 7">
              <a:extLst>
                <a:ext uri="{FF2B5EF4-FFF2-40B4-BE49-F238E27FC236}">
                  <a16:creationId xmlns:a16="http://schemas.microsoft.com/office/drawing/2014/main" id="{BD84D758-D7F6-4BF4-8448-F23AD88F4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" y="920"/>
              <a:ext cx="1895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rdt_send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():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called from above, (e.g., by app.). Passed data to deliver to receiver upper layer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06" name="Group 8">
              <a:extLst>
                <a:ext uri="{FF2B5EF4-FFF2-40B4-BE49-F238E27FC236}">
                  <a16:creationId xmlns:a16="http://schemas.microsoft.com/office/drawing/2014/main" id="{0D0D5CCA-06C7-4C66-9FF9-7B1AD5AF44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921"/>
              <a:ext cx="2020" cy="900"/>
              <a:chOff x="240" y="933"/>
              <a:chExt cx="2020" cy="900"/>
            </a:xfrm>
          </p:grpSpPr>
          <p:sp>
            <p:nvSpPr>
              <p:cNvPr id="107" name="Line 9">
                <a:extLst>
                  <a:ext uri="{FF2B5EF4-FFF2-40B4-BE49-F238E27FC236}">
                    <a16:creationId xmlns:a16="http://schemas.microsoft.com/office/drawing/2014/main" id="{A231C3BA-4E49-426E-9130-6A88B0F6E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7" y="1509"/>
                <a:ext cx="174" cy="32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37BB5F98-5ACE-47B9-AF27-3812810EA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933"/>
                <a:ext cx="2020" cy="55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109" name="Group 11">
            <a:extLst>
              <a:ext uri="{FF2B5EF4-FFF2-40B4-BE49-F238E27FC236}">
                <a16:creationId xmlns:a16="http://schemas.microsoft.com/office/drawing/2014/main" id="{1A9D55C0-29E8-400B-97AD-1E5913E912A2}"/>
              </a:ext>
            </a:extLst>
          </p:cNvPr>
          <p:cNvGrpSpPr>
            <a:grpSpLocks/>
          </p:cNvGrpSpPr>
          <p:nvPr/>
        </p:nvGrpSpPr>
        <p:grpSpPr bwMode="auto">
          <a:xfrm>
            <a:off x="665618" y="5097921"/>
            <a:ext cx="3074988" cy="1393825"/>
            <a:chOff x="218" y="3055"/>
            <a:chExt cx="1937" cy="878"/>
          </a:xfrm>
        </p:grpSpPr>
        <p:sp>
          <p:nvSpPr>
            <p:cNvPr id="110" name="Text Box 12">
              <a:extLst>
                <a:ext uri="{FF2B5EF4-FFF2-40B4-BE49-F238E27FC236}">
                  <a16:creationId xmlns:a16="http://schemas.microsoft.com/office/drawing/2014/main" id="{F8E8EB90-F27F-4B6F-A271-731D67D3B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3356"/>
              <a:ext cx="1878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udt_send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():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called by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ＭＳ Ｐゴシック" charset="0"/>
                  <a:cs typeface="+mn-cs"/>
                </a:rPr>
                <a:t>rdt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to transfer packet over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unreliable channel to receiver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F7E23ED4-AD23-4028-95E2-36EFE5175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8" y="3055"/>
              <a:ext cx="1937" cy="867"/>
              <a:chOff x="218" y="3055"/>
              <a:chExt cx="1937" cy="867"/>
            </a:xfrm>
          </p:grpSpPr>
          <p:sp>
            <p:nvSpPr>
              <p:cNvPr id="112" name="Line 14">
                <a:extLst>
                  <a:ext uri="{FF2B5EF4-FFF2-40B4-BE49-F238E27FC236}">
                    <a16:creationId xmlns:a16="http://schemas.microsoft.com/office/drawing/2014/main" id="{AF9B3C02-24EA-4DCE-84AE-0AEACEA80D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3" y="3055"/>
                <a:ext cx="359" cy="303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737BA6E-9D98-439B-AF91-0127E80AF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" y="3364"/>
                <a:ext cx="1937" cy="55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114" name="Group 16">
            <a:extLst>
              <a:ext uri="{FF2B5EF4-FFF2-40B4-BE49-F238E27FC236}">
                <a16:creationId xmlns:a16="http://schemas.microsoft.com/office/drawing/2014/main" id="{C10516FA-195C-4C4E-BA3A-9CC81E0F786D}"/>
              </a:ext>
            </a:extLst>
          </p:cNvPr>
          <p:cNvGrpSpPr>
            <a:grpSpLocks/>
          </p:cNvGrpSpPr>
          <p:nvPr/>
        </p:nvGrpSpPr>
        <p:grpSpPr bwMode="auto">
          <a:xfrm>
            <a:off x="8446406" y="5042355"/>
            <a:ext cx="3122613" cy="1520825"/>
            <a:chOff x="3071" y="2986"/>
            <a:chExt cx="1967" cy="958"/>
          </a:xfrm>
        </p:grpSpPr>
        <p:sp>
          <p:nvSpPr>
            <p:cNvPr id="115" name="Text Box 17">
              <a:extLst>
                <a:ext uri="{FF2B5EF4-FFF2-40B4-BE49-F238E27FC236}">
                  <a16:creationId xmlns:a16="http://schemas.microsoft.com/office/drawing/2014/main" id="{63D0F2AE-AA3E-430E-A2F6-26EB5FED3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1" y="3362"/>
              <a:ext cx="1937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rdt_rcv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():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called when packet arrives on receiver side of channel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16" name="Group 18">
              <a:extLst>
                <a:ext uri="{FF2B5EF4-FFF2-40B4-BE49-F238E27FC236}">
                  <a16:creationId xmlns:a16="http://schemas.microsoft.com/office/drawing/2014/main" id="{6772F29C-CD32-43D1-A844-CC418E8E2B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1" y="2986"/>
              <a:ext cx="1937" cy="943"/>
              <a:chOff x="3071" y="2986"/>
              <a:chExt cx="1937" cy="943"/>
            </a:xfrm>
          </p:grpSpPr>
          <p:sp>
            <p:nvSpPr>
              <p:cNvPr id="117" name="Line 19">
                <a:extLst>
                  <a:ext uri="{FF2B5EF4-FFF2-40B4-BE49-F238E27FC236}">
                    <a16:creationId xmlns:a16="http://schemas.microsoft.com/office/drawing/2014/main" id="{C5B20670-BCC5-4F9F-B82A-29994EEBB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12" y="2986"/>
                <a:ext cx="398" cy="371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FAD2FFF4-6F1B-42F6-ADB1-3B77A86F3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3348"/>
                <a:ext cx="1937" cy="58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119" name="Group 21">
            <a:extLst>
              <a:ext uri="{FF2B5EF4-FFF2-40B4-BE49-F238E27FC236}">
                <a16:creationId xmlns:a16="http://schemas.microsoft.com/office/drawing/2014/main" id="{DD3CDE80-55EF-42C3-A571-9B0576CEA931}"/>
              </a:ext>
            </a:extLst>
          </p:cNvPr>
          <p:cNvGrpSpPr>
            <a:grpSpLocks/>
          </p:cNvGrpSpPr>
          <p:nvPr/>
        </p:nvGrpSpPr>
        <p:grpSpPr bwMode="auto">
          <a:xfrm>
            <a:off x="8824801" y="1555220"/>
            <a:ext cx="3063876" cy="1571625"/>
            <a:chOff x="3138" y="936"/>
            <a:chExt cx="1930" cy="990"/>
          </a:xfrm>
        </p:grpSpPr>
        <p:sp>
          <p:nvSpPr>
            <p:cNvPr id="120" name="Text Box 22">
              <a:extLst>
                <a:ext uri="{FF2B5EF4-FFF2-40B4-BE49-F238E27FC236}">
                  <a16:creationId xmlns:a16="http://schemas.microsoft.com/office/drawing/2014/main" id="{C9BC8288-9882-4506-B99B-0FBD7F00E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936"/>
              <a:ext cx="190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deliver_data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():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called by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ＭＳ Ｐゴシック" charset="0"/>
                  <a:cs typeface="+mn-cs"/>
                </a:rPr>
                <a:t>rdt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to deliver data to upper layer</a:t>
              </a:r>
            </a:p>
          </p:txBody>
        </p:sp>
        <p:grpSp>
          <p:nvGrpSpPr>
            <p:cNvPr id="121" name="Group 23">
              <a:extLst>
                <a:ext uri="{FF2B5EF4-FFF2-40B4-BE49-F238E27FC236}">
                  <a16:creationId xmlns:a16="http://schemas.microsoft.com/office/drawing/2014/main" id="{6B575F12-A4B9-4953-926F-CFFE227463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8" y="942"/>
              <a:ext cx="1899" cy="984"/>
              <a:chOff x="3138" y="942"/>
              <a:chExt cx="1899" cy="984"/>
            </a:xfrm>
          </p:grpSpPr>
          <p:sp>
            <p:nvSpPr>
              <p:cNvPr id="122" name="Line 24">
                <a:extLst>
                  <a:ext uri="{FF2B5EF4-FFF2-40B4-BE49-F238E27FC236}">
                    <a16:creationId xmlns:a16="http://schemas.microsoft.com/office/drawing/2014/main" id="{A15E4C34-854C-4D26-A8F4-DBB8424F29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28" y="1334"/>
                <a:ext cx="325" cy="592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BA366A5B-FAE6-46E3-9AE7-5C13C8B7A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942"/>
                <a:ext cx="1899" cy="39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D7B880C-C010-4566-BAA4-75AE695BD75D}"/>
              </a:ext>
            </a:extLst>
          </p:cNvPr>
          <p:cNvGrpSpPr/>
          <p:nvPr/>
        </p:nvGrpSpPr>
        <p:grpSpPr>
          <a:xfrm>
            <a:off x="4390890" y="5513755"/>
            <a:ext cx="3819165" cy="1064365"/>
            <a:chOff x="2631911" y="5334147"/>
            <a:chExt cx="3819165" cy="106436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C42C2FA-F328-4517-8CAA-BF3F12A7B914}"/>
                </a:ext>
              </a:extLst>
            </p:cNvPr>
            <p:cNvSpPr txBox="1"/>
            <p:nvPr/>
          </p:nvSpPr>
          <p:spPr>
            <a:xfrm>
              <a:off x="2631911" y="5807581"/>
              <a:ext cx="3819165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Bi-directional communication over unreliable channel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E2A0BF3-20A0-43AC-98ED-6E0D063274CC}"/>
                </a:ext>
              </a:extLst>
            </p:cNvPr>
            <p:cNvCxnSpPr>
              <a:cxnSpLocks/>
            </p:cNvCxnSpPr>
            <p:nvPr/>
          </p:nvCxnSpPr>
          <p:spPr>
            <a:xfrm>
              <a:off x="2905750" y="5334147"/>
              <a:ext cx="1431271" cy="4734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46F8209-7F74-44D8-965D-7D63068AD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9308" y="5338301"/>
              <a:ext cx="1358761" cy="4692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E8851E-7840-4834-A559-6AAE1B669043}"/>
              </a:ext>
            </a:extLst>
          </p:cNvPr>
          <p:cNvGrpSpPr/>
          <p:nvPr/>
        </p:nvGrpSpPr>
        <p:grpSpPr>
          <a:xfrm>
            <a:off x="4175224" y="3049446"/>
            <a:ext cx="3819165" cy="734333"/>
            <a:chOff x="2418275" y="5378074"/>
            <a:chExt cx="3819165" cy="734333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2526C76-8FFC-4F7D-822B-2D14B6C30E7C}"/>
                </a:ext>
              </a:extLst>
            </p:cNvPr>
            <p:cNvSpPr txBox="1"/>
            <p:nvPr/>
          </p:nvSpPr>
          <p:spPr>
            <a:xfrm>
              <a:off x="2418275" y="5770775"/>
              <a:ext cx="3819165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945C7FB-74C5-4373-B24F-64B2140B8AE0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2882260" y="5405784"/>
              <a:ext cx="1454761" cy="4017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D6FED87-7C20-48D6-8CB3-64DCD7701C04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 flipH="1">
              <a:off x="4339309" y="5378074"/>
              <a:ext cx="1250688" cy="4295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B21C9B4-79D1-45AB-8CC0-188A85302D3A}"/>
              </a:ext>
            </a:extLst>
          </p:cNvPr>
          <p:cNvGrpSpPr/>
          <p:nvPr/>
        </p:nvGrpSpPr>
        <p:grpSpPr>
          <a:xfrm>
            <a:off x="5125651" y="4114827"/>
            <a:ext cx="1774588" cy="687847"/>
            <a:chOff x="5125651" y="4114827"/>
            <a:chExt cx="1774588" cy="687847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5AF6991-09DE-4A7F-B1D4-12A6F7306E55}"/>
                </a:ext>
              </a:extLst>
            </p:cNvPr>
            <p:cNvSpPr txBox="1"/>
            <p:nvPr/>
          </p:nvSpPr>
          <p:spPr>
            <a:xfrm>
              <a:off x="5532497" y="4114827"/>
              <a:ext cx="1135642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packet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F1672CD-A8BE-40B1-AF3B-ABE8DBBE9214}"/>
                </a:ext>
              </a:extLst>
            </p:cNvPr>
            <p:cNvGrpSpPr/>
            <p:nvPr/>
          </p:nvGrpSpPr>
          <p:grpSpPr>
            <a:xfrm flipV="1">
              <a:off x="5125651" y="4373167"/>
              <a:ext cx="1774588" cy="429507"/>
              <a:chOff x="8970705" y="3780959"/>
              <a:chExt cx="2707737" cy="429507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A9AF625-D53E-4A4F-A070-EA916E3D3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0705" y="3808669"/>
                <a:ext cx="1454761" cy="40179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7AA4F61-4F84-48AD-8527-2A5319C9FA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27754" y="3780959"/>
                <a:ext cx="1250688" cy="42950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E6CF21A6-ED1B-47C6-B52D-71BEC532DA21}"/>
              </a:ext>
            </a:extLst>
          </p:cNvPr>
          <p:cNvSpPr/>
          <p:nvPr/>
        </p:nvSpPr>
        <p:spPr>
          <a:xfrm>
            <a:off x="3233978" y="3481952"/>
            <a:ext cx="2201622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6EBAD3C0-47D2-4F6A-A886-9A2B505E7F5F}"/>
              </a:ext>
            </a:extLst>
          </p:cNvPr>
          <p:cNvSpPr/>
          <p:nvPr/>
        </p:nvSpPr>
        <p:spPr>
          <a:xfrm>
            <a:off x="6574078" y="3494652"/>
            <a:ext cx="2201622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647C6-1150-4676-A7E8-814714EBB52D}"/>
              </a:ext>
            </a:extLst>
          </p:cNvPr>
          <p:cNvSpPr/>
          <p:nvPr/>
        </p:nvSpPr>
        <p:spPr>
          <a:xfrm>
            <a:off x="381001" y="676102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Reliable data transfer: getting started	</a:t>
            </a:r>
          </a:p>
        </p:txBody>
      </p:sp>
    </p:spTree>
    <p:extLst>
      <p:ext uri="{BB962C8B-B14F-4D97-AF65-F5344CB8AC3E}">
        <p14:creationId xmlns:p14="http://schemas.microsoft.com/office/powerpoint/2010/main" val="242674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81001" y="676102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Reliable data transfer: getting started	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E841D26-160A-4427-A212-7921F682304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312DC7AF-EE6D-40FB-8FF9-3FAD8EB1E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79" y="1364423"/>
            <a:ext cx="9327287" cy="2832369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We will:</a:t>
            </a:r>
          </a:p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incrementally develop sender, receiver sides of </a:t>
            </a:r>
            <a:r>
              <a:rPr kumimoji="0" lang="en-US" altLang="en-US" sz="2600" b="0" i="0" u="sng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r</a:t>
            </a:r>
            <a:r>
              <a:rPr kumimoji="0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eliable </a:t>
            </a:r>
            <a:r>
              <a:rPr kumimoji="0" lang="en-US" altLang="en-US" sz="2600" b="0" i="0" u="sng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d</a:t>
            </a:r>
            <a:r>
              <a:rPr kumimoji="0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ata </a:t>
            </a:r>
            <a:r>
              <a:rPr kumimoji="0" lang="en-US" altLang="en-US" sz="2600" b="0" i="0" u="sng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t</a:t>
            </a:r>
            <a:r>
              <a:rPr kumimoji="0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ransfer protocol (</a:t>
            </a:r>
            <a:r>
              <a:rPr kumimoji="0" lang="en-US" altLang="en-US" sz="2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</a:rPr>
              <a:t>rdt</a:t>
            </a:r>
            <a:r>
              <a:rPr kumimoji="0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)</a:t>
            </a:r>
          </a:p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consider only unidirectional data transfer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but control info will flow in both directions!</a:t>
            </a:r>
          </a:p>
        </p:txBody>
      </p:sp>
      <p:sp>
        <p:nvSpPr>
          <p:cNvPr id="38" name="Oval 5">
            <a:extLst>
              <a:ext uri="{FF2B5EF4-FFF2-40B4-BE49-F238E27FC236}">
                <a16:creationId xmlns:a16="http://schemas.microsoft.com/office/drawing/2014/main" id="{696F8C92-8F0E-4C90-9E17-CEBD83573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2018" y="5113050"/>
            <a:ext cx="885825" cy="876300"/>
          </a:xfrm>
          <a:prstGeom prst="ellipse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9" name="Oval 6">
            <a:extLst>
              <a:ext uri="{FF2B5EF4-FFF2-40B4-BE49-F238E27FC236}">
                <a16:creationId xmlns:a16="http://schemas.microsoft.com/office/drawing/2014/main" id="{AFDB3EC1-DAC3-4A0A-A058-44423C091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530" y="5138450"/>
            <a:ext cx="942975" cy="8763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0" name="Text Box 7">
            <a:extLst>
              <a:ext uri="{FF2B5EF4-FFF2-40B4-BE49-F238E27FC236}">
                <a16:creationId xmlns:a16="http://schemas.microsoft.com/office/drawing/2014/main" id="{B230CC41-D5C5-4091-89AD-C01F0EBE4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656" y="5252750"/>
            <a:ext cx="7350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state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1</a:t>
            </a:r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AAE26FF8-6B7E-4F28-A5CC-402BAAF89874}"/>
              </a:ext>
            </a:extLst>
          </p:cNvPr>
          <p:cNvSpPr>
            <a:spLocks/>
          </p:cNvSpPr>
          <p:nvPr/>
        </p:nvSpPr>
        <p:spPr bwMode="auto">
          <a:xfrm>
            <a:off x="4124505" y="5090825"/>
            <a:ext cx="3952875" cy="285750"/>
          </a:xfrm>
          <a:custGeom>
            <a:avLst/>
            <a:gdLst>
              <a:gd name="T0" fmla="*/ 0 w 1446"/>
              <a:gd name="T1" fmla="*/ 2147483647 h 180"/>
              <a:gd name="T2" fmla="*/ 2147483647 w 1446"/>
              <a:gd name="T3" fmla="*/ 2147483647 h 1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446" h="180">
                <a:moveTo>
                  <a:pt x="0" y="180"/>
                </a:moveTo>
                <a:cubicBezTo>
                  <a:pt x="540" y="30"/>
                  <a:pt x="972" y="0"/>
                  <a:pt x="1446" y="168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Oval 10">
            <a:extLst>
              <a:ext uri="{FF2B5EF4-FFF2-40B4-BE49-F238E27FC236}">
                <a16:creationId xmlns:a16="http://schemas.microsoft.com/office/drawing/2014/main" id="{E92BDA1E-E947-45E6-8166-E3A5EB3D1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743" y="5216791"/>
            <a:ext cx="873124" cy="876300"/>
          </a:xfrm>
          <a:prstGeom prst="ellipse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3" name="Oval 11">
            <a:extLst>
              <a:ext uri="{FF2B5EF4-FFF2-40B4-BE49-F238E27FC236}">
                <a16:creationId xmlns:a16="http://schemas.microsoft.com/office/drawing/2014/main" id="{8831C6A4-5C70-4F24-B631-088E30E6F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655" y="5243225"/>
            <a:ext cx="885825" cy="8763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4" name="Text Box 12">
            <a:extLst>
              <a:ext uri="{FF2B5EF4-FFF2-40B4-BE49-F238E27FC236}">
                <a16:creationId xmlns:a16="http://schemas.microsoft.com/office/drawing/2014/main" id="{2843F341-C7D5-41F5-9EBF-BEC91BE77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430" y="5351175"/>
            <a:ext cx="7350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state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2</a:t>
            </a:r>
          </a:p>
        </p:txBody>
      </p:sp>
      <p:sp>
        <p:nvSpPr>
          <p:cNvPr id="45" name="Text Box 13">
            <a:extLst>
              <a:ext uri="{FF2B5EF4-FFF2-40B4-BE49-F238E27FC236}">
                <a16:creationId xmlns:a16="http://schemas.microsoft.com/office/drawing/2014/main" id="{52755BF1-A8CD-4C49-B42C-BFABDCB86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4693" y="4455825"/>
            <a:ext cx="3152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event causing state transition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6" name="Text Box 14">
            <a:extLst>
              <a:ext uri="{FF2B5EF4-FFF2-40B4-BE49-F238E27FC236}">
                <a16:creationId xmlns:a16="http://schemas.microsoft.com/office/drawing/2014/main" id="{B6F75CFC-CBA6-4B32-8880-D62DB27F2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668" y="4751100"/>
            <a:ext cx="3421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actions taken on state transition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7" name="Line 15">
            <a:extLst>
              <a:ext uri="{FF2B5EF4-FFF2-40B4-BE49-F238E27FC236}">
                <a16:creationId xmlns:a16="http://schemas.microsoft.com/office/drawing/2014/main" id="{37C2C1C8-B448-4314-BCCC-11A36182E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8330" y="4805075"/>
            <a:ext cx="3381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8" name="Rectangle 16">
            <a:extLst>
              <a:ext uri="{FF2B5EF4-FFF2-40B4-BE49-F238E27FC236}">
                <a16:creationId xmlns:a16="http://schemas.microsoft.com/office/drawing/2014/main" id="{BFC83588-9B1D-4F3F-990C-CAAE31D88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80" y="5138450"/>
            <a:ext cx="277177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r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state: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when in this </a:t>
            </a:r>
            <a:r>
              <a: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state</a:t>
            </a:r>
            <a:r>
              <a: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next state uniquely determined by next event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Freeform 17">
            <a:extLst>
              <a:ext uri="{FF2B5EF4-FFF2-40B4-BE49-F238E27FC236}">
                <a16:creationId xmlns:a16="http://schemas.microsoft.com/office/drawing/2014/main" id="{90C454E5-16FB-416D-9040-7CE466A139FE}"/>
              </a:ext>
            </a:extLst>
          </p:cNvPr>
          <p:cNvSpPr>
            <a:spLocks/>
          </p:cNvSpPr>
          <p:nvPr/>
        </p:nvSpPr>
        <p:spPr bwMode="auto">
          <a:xfrm>
            <a:off x="3524430" y="6014750"/>
            <a:ext cx="95250" cy="581025"/>
          </a:xfrm>
          <a:custGeom>
            <a:avLst/>
            <a:gdLst>
              <a:gd name="T0" fmla="*/ 2147483647 w 60"/>
              <a:gd name="T1" fmla="*/ 2147483647 h 366"/>
              <a:gd name="T2" fmla="*/ 2147483647 w 60"/>
              <a:gd name="T3" fmla="*/ 0 h 36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Freeform 18">
            <a:extLst>
              <a:ext uri="{FF2B5EF4-FFF2-40B4-BE49-F238E27FC236}">
                <a16:creationId xmlns:a16="http://schemas.microsoft.com/office/drawing/2014/main" id="{96681275-B79C-4201-AC1E-F46E32B003DD}"/>
              </a:ext>
            </a:extLst>
          </p:cNvPr>
          <p:cNvSpPr>
            <a:spLocks/>
          </p:cNvSpPr>
          <p:nvPr/>
        </p:nvSpPr>
        <p:spPr bwMode="auto">
          <a:xfrm flipH="1" flipV="1">
            <a:off x="8667930" y="6052850"/>
            <a:ext cx="95250" cy="581025"/>
          </a:xfrm>
          <a:custGeom>
            <a:avLst/>
            <a:gdLst>
              <a:gd name="T0" fmla="*/ 2147483647 w 60"/>
              <a:gd name="T1" fmla="*/ 2147483647 h 366"/>
              <a:gd name="T2" fmla="*/ 2147483647 w 60"/>
              <a:gd name="T3" fmla="*/ 0 h 36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Line 19">
            <a:extLst>
              <a:ext uri="{FF2B5EF4-FFF2-40B4-BE49-F238E27FC236}">
                <a16:creationId xmlns:a16="http://schemas.microsoft.com/office/drawing/2014/main" id="{6C911872-D71D-418E-AA44-69AB8003D3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8468" y="5771886"/>
            <a:ext cx="1541462" cy="738164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2" name="Text Box 21">
            <a:extLst>
              <a:ext uri="{FF2B5EF4-FFF2-40B4-BE49-F238E27FC236}">
                <a16:creationId xmlns:a16="http://schemas.microsoft.com/office/drawing/2014/main" id="{421F86B2-A924-4C30-9407-D7463C992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068" y="5551200"/>
            <a:ext cx="742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event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3" name="Text Box 22">
            <a:extLst>
              <a:ext uri="{FF2B5EF4-FFF2-40B4-BE49-F238E27FC236}">
                <a16:creationId xmlns:a16="http://schemas.microsoft.com/office/drawing/2014/main" id="{B9638B5A-90C2-41BB-814C-D1F108136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5380" y="5856000"/>
            <a:ext cx="890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actions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4" name="Line 23">
            <a:extLst>
              <a:ext uri="{FF2B5EF4-FFF2-40B4-BE49-F238E27FC236}">
                <a16:creationId xmlns:a16="http://schemas.microsoft.com/office/drawing/2014/main" id="{25FC9A77-57FE-4B25-83B8-DFA6A79B9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580" y="5909975"/>
            <a:ext cx="9429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65DF2B56-8528-48DA-8E0E-5ACDC0EB8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2" y="3709431"/>
            <a:ext cx="11056577" cy="54292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use finite state machines (FSM)  to specify sender, receiver</a:t>
            </a:r>
          </a:p>
        </p:txBody>
      </p:sp>
    </p:spTree>
    <p:extLst>
      <p:ext uri="{BB962C8B-B14F-4D97-AF65-F5344CB8AC3E}">
        <p14:creationId xmlns:p14="http://schemas.microsoft.com/office/powerpoint/2010/main" val="386811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 animBg="1"/>
      <p:bldP spid="48" grpId="0"/>
      <p:bldP spid="49" grpId="0" animBg="1"/>
      <p:bldP spid="50" grpId="0" animBg="1"/>
      <p:bldP spid="51" grpId="0" animBg="1"/>
      <p:bldP spid="52" grpId="0"/>
      <p:bldP spid="53" grpId="0"/>
      <p:bldP spid="54" grpId="0" animBg="1"/>
      <p:bldP spid="5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13E6240-FB00-40C0-A43F-726AF0ABC1E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0CC1BC-A96A-41E7-9CA9-5B31C5349B70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rdt1.0: reliable transfer over a reliable channel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A2EF7D0F-4FD7-4F0F-B981-CE6692209A85}"/>
              </a:ext>
            </a:extLst>
          </p:cNvPr>
          <p:cNvSpPr txBox="1">
            <a:spLocks noChangeArrowheads="1"/>
          </p:cNvSpPr>
          <p:nvPr/>
        </p:nvSpPr>
        <p:spPr>
          <a:xfrm>
            <a:off x="235979" y="1370551"/>
            <a:ext cx="7896225" cy="301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underlying channel perfectly reliable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bit errors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loss of packets</a:t>
            </a: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535AB9E5-A728-41C2-A5C1-EDD98D31A827}"/>
              </a:ext>
            </a:extLst>
          </p:cNvPr>
          <p:cNvSpPr>
            <a:spLocks/>
          </p:cNvSpPr>
          <p:nvPr/>
        </p:nvSpPr>
        <p:spPr bwMode="auto">
          <a:xfrm>
            <a:off x="2288048" y="4627024"/>
            <a:ext cx="611187" cy="1027112"/>
          </a:xfrm>
          <a:custGeom>
            <a:avLst/>
            <a:gdLst>
              <a:gd name="T0" fmla="*/ 0 w 735"/>
              <a:gd name="T1" fmla="*/ 2147483647 h 1080"/>
              <a:gd name="T2" fmla="*/ 0 w 735"/>
              <a:gd name="T3" fmla="*/ 2147483647 h 10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EB735620-5682-4E70-81CE-2593A87EB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969" y="5048046"/>
            <a:ext cx="2682875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=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make_pkt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(data)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udt_send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(packet)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725220-54F6-432B-B296-2936F9FEF2D5}"/>
              </a:ext>
            </a:extLst>
          </p:cNvPr>
          <p:cNvGrpSpPr/>
          <p:nvPr/>
        </p:nvGrpSpPr>
        <p:grpSpPr>
          <a:xfrm>
            <a:off x="2699210" y="4671474"/>
            <a:ext cx="2255838" cy="428625"/>
            <a:chOff x="3084121" y="4379374"/>
            <a:chExt cx="2255838" cy="428625"/>
          </a:xfrm>
        </p:grpSpPr>
        <p:sp>
          <p:nvSpPr>
            <p:cNvPr id="35" name="Text Box 8">
              <a:extLst>
                <a:ext uri="{FF2B5EF4-FFF2-40B4-BE49-F238E27FC236}">
                  <a16:creationId xmlns:a16="http://schemas.microsoft.com/office/drawing/2014/main" id="{EF7FBFEE-39D2-477B-864D-182CE43F5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4121" y="4379374"/>
              <a:ext cx="2255838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rdt_send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(data)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Line 9">
              <a:extLst>
                <a:ext uri="{FF2B5EF4-FFF2-40B4-BE49-F238E27FC236}">
                  <a16:creationId xmlns:a16="http://schemas.microsoft.com/office/drawing/2014/main" id="{558699F8-55B9-4758-B136-2435BB2B2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134" y="4722274"/>
              <a:ext cx="12969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7" name="Text Box 11">
            <a:extLst>
              <a:ext uri="{FF2B5EF4-FFF2-40B4-BE49-F238E27FC236}">
                <a16:creationId xmlns:a16="http://schemas.microsoft.com/office/drawing/2014/main" id="{F37574C1-9CAC-4DE5-8F3F-D29699D3B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8855" y="5063272"/>
            <a:ext cx="248761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extract 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packet,data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deliver_data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(data)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F71FA6ED-02A4-4A4E-9379-428622693C23}"/>
              </a:ext>
            </a:extLst>
          </p:cNvPr>
          <p:cNvSpPr>
            <a:spLocks/>
          </p:cNvSpPr>
          <p:nvPr/>
        </p:nvSpPr>
        <p:spPr bwMode="auto">
          <a:xfrm>
            <a:off x="8609280" y="4666397"/>
            <a:ext cx="611187" cy="1027113"/>
          </a:xfrm>
          <a:custGeom>
            <a:avLst/>
            <a:gdLst>
              <a:gd name="T0" fmla="*/ 0 w 735"/>
              <a:gd name="T1" fmla="*/ 2147483647 h 1080"/>
              <a:gd name="T2" fmla="*/ 0 w 735"/>
              <a:gd name="T3" fmla="*/ 2147483647 h 10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0F9D945-8D8F-40A3-9CD5-ADCC97597928}"/>
              </a:ext>
            </a:extLst>
          </p:cNvPr>
          <p:cNvGrpSpPr/>
          <p:nvPr/>
        </p:nvGrpSpPr>
        <p:grpSpPr>
          <a:xfrm>
            <a:off x="9034730" y="4742597"/>
            <a:ext cx="1541462" cy="336550"/>
            <a:chOff x="9419641" y="4450497"/>
            <a:chExt cx="1541462" cy="336550"/>
          </a:xfrm>
        </p:grpSpPr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73DFEEF9-3515-4872-ADDA-63B7117FA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05366" y="4774347"/>
              <a:ext cx="12969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Rectangle 18">
              <a:extLst>
                <a:ext uri="{FF2B5EF4-FFF2-40B4-BE49-F238E27FC236}">
                  <a16:creationId xmlns:a16="http://schemas.microsoft.com/office/drawing/2014/main" id="{F043D1D9-1C94-4ED9-92FA-357019E63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9641" y="4450497"/>
              <a:ext cx="15414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rdt_rcv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(packet)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2576BC-4D81-4E6D-A718-074CB257156A}"/>
              </a:ext>
            </a:extLst>
          </p:cNvPr>
          <p:cNvGrpSpPr/>
          <p:nvPr/>
        </p:nvGrpSpPr>
        <p:grpSpPr>
          <a:xfrm>
            <a:off x="6249664" y="4666397"/>
            <a:ext cx="2496141" cy="1027113"/>
            <a:chOff x="6075775" y="5479197"/>
            <a:chExt cx="2496141" cy="1027113"/>
          </a:xfrm>
        </p:grpSpPr>
        <p:sp>
          <p:nvSpPr>
            <p:cNvPr id="43" name="Oval 12">
              <a:extLst>
                <a:ext uri="{FF2B5EF4-FFF2-40B4-BE49-F238E27FC236}">
                  <a16:creationId xmlns:a16="http://schemas.microsoft.com/office/drawing/2014/main" id="{D096C0CB-901B-4637-B0FC-3936FBF23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6866" y="5495072"/>
              <a:ext cx="955675" cy="101123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Text Box 13">
              <a:extLst>
                <a:ext uri="{FF2B5EF4-FFF2-40B4-BE49-F238E27FC236}">
                  <a16:creationId xmlns:a16="http://schemas.microsoft.com/office/drawing/2014/main" id="{B3B55041-F8C7-492D-ACAE-74110D232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3366" y="5580797"/>
              <a:ext cx="1098550" cy="912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Wait for call from below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Line 17">
              <a:extLst>
                <a:ext uri="{FF2B5EF4-FFF2-40B4-BE49-F238E27FC236}">
                  <a16:creationId xmlns:a16="http://schemas.microsoft.com/office/drawing/2014/main" id="{A89F82A9-5087-4082-9BAB-11F3F3EEF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3016" y="5479197"/>
              <a:ext cx="385762" cy="2428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70CD9015-0F48-47D2-94D9-CCAAC45AB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5775" y="5745404"/>
              <a:ext cx="12477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receiver</a:t>
              </a:r>
            </a:p>
          </p:txBody>
        </p:sp>
      </p:grpSp>
      <p:pic>
        <p:nvPicPr>
          <p:cNvPr id="47" name="Picture 4" descr="Image result for easy button&quot;">
            <a:extLst>
              <a:ext uri="{FF2B5EF4-FFF2-40B4-BE49-F238E27FC236}">
                <a16:creationId xmlns:a16="http://schemas.microsoft.com/office/drawing/2014/main" id="{AAF40B69-01FE-464A-A40E-E6837BC7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229" y="1871323"/>
            <a:ext cx="2139751" cy="213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3">
            <a:extLst>
              <a:ext uri="{FF2B5EF4-FFF2-40B4-BE49-F238E27FC236}">
                <a16:creationId xmlns:a16="http://schemas.microsoft.com/office/drawing/2014/main" id="{F517B5D9-37CC-4CAB-B050-17B554F6AE84}"/>
              </a:ext>
            </a:extLst>
          </p:cNvPr>
          <p:cNvSpPr txBox="1">
            <a:spLocks noChangeArrowheads="1"/>
          </p:cNvSpPr>
          <p:nvPr/>
        </p:nvSpPr>
        <p:spPr>
          <a:xfrm>
            <a:off x="235979" y="2794001"/>
            <a:ext cx="6594711" cy="1511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FSMs for sender, receiver: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sends data into underlying channel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 reads data from underlying channel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A353D3-8923-4858-A18C-79AB885B8193}"/>
              </a:ext>
            </a:extLst>
          </p:cNvPr>
          <p:cNvGrpSpPr/>
          <p:nvPr/>
        </p:nvGrpSpPr>
        <p:grpSpPr>
          <a:xfrm>
            <a:off x="144129" y="4601624"/>
            <a:ext cx="2271310" cy="1027112"/>
            <a:chOff x="262340" y="5579524"/>
            <a:chExt cx="2271310" cy="102711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733E9DF-32F4-4E10-B971-2EEDF10A807B}"/>
                </a:ext>
              </a:extLst>
            </p:cNvPr>
            <p:cNvGrpSpPr/>
            <p:nvPr/>
          </p:nvGrpSpPr>
          <p:grpSpPr>
            <a:xfrm>
              <a:off x="262340" y="5579524"/>
              <a:ext cx="2201069" cy="1027112"/>
              <a:chOff x="795740" y="4614324"/>
              <a:chExt cx="2201069" cy="1027112"/>
            </a:xfrm>
          </p:grpSpPr>
          <p:sp>
            <p:nvSpPr>
              <p:cNvPr id="52" name="Line 10">
                <a:extLst>
                  <a:ext uri="{FF2B5EF4-FFF2-40B4-BE49-F238E27FC236}">
                    <a16:creationId xmlns:a16="http://schemas.microsoft.com/office/drawing/2014/main" id="{A0366BAE-1C0C-44A0-8C30-350820539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17284" y="4614324"/>
                <a:ext cx="385762" cy="2428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" name="Text Box 19">
                <a:extLst>
                  <a:ext uri="{FF2B5EF4-FFF2-40B4-BE49-F238E27FC236}">
                    <a16:creationId xmlns:a16="http://schemas.microsoft.com/office/drawing/2014/main" id="{B7F1A0DB-06B0-41C0-9750-39DFF60310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5740" y="4985781"/>
                <a:ext cx="108902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sender</a:t>
                </a:r>
              </a:p>
            </p:txBody>
          </p:sp>
          <p:sp>
            <p:nvSpPr>
              <p:cNvPr id="54" name="Oval 4">
                <a:extLst>
                  <a:ext uri="{FF2B5EF4-FFF2-40B4-BE49-F238E27FC236}">
                    <a16:creationId xmlns:a16="http://schemas.microsoft.com/office/drawing/2014/main" id="{6F85431A-4A38-4329-8C52-DAC1A446C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1134" y="4630199"/>
                <a:ext cx="955675" cy="1011237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1" name="Text Box 5">
              <a:extLst>
                <a:ext uri="{FF2B5EF4-FFF2-40B4-BE49-F238E27FC236}">
                  <a16:creationId xmlns:a16="http://schemas.microsoft.com/office/drawing/2014/main" id="{473DE3F6-00FD-4BB9-B216-7D1BBF81A7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5100" y="5693824"/>
              <a:ext cx="1098550" cy="912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Wait for call from above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92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7" grpId="0"/>
      <p:bldP spid="38" grpId="0" animBg="1"/>
      <p:bldP spid="4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rdt2.0: channel with bit errors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E57FE32-DB82-44E2-B027-91F7CE617B13}"/>
              </a:ext>
            </a:extLst>
          </p:cNvPr>
          <p:cNvSpPr txBox="1">
            <a:spLocks noChangeArrowheads="1"/>
          </p:cNvSpPr>
          <p:nvPr/>
        </p:nvSpPr>
        <p:spPr>
          <a:xfrm>
            <a:off x="167557" y="1482750"/>
            <a:ext cx="8124187" cy="156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29210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underlying channel may flip bits in packet</a:t>
            </a:r>
          </a:p>
          <a:p>
            <a:pPr marL="800100" marR="0" lvl="1" indent="-228600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checksum (e.g., Internet checksum) to detect bit errors</a:t>
            </a:r>
          </a:p>
          <a:p>
            <a:pPr marL="457200" marR="0" lvl="0" indent="-29210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question: how to recover from errors?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481FA804-DA87-4D6B-8F9D-A55CEAF15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21" y="3448607"/>
            <a:ext cx="88313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do humans recover from “</a:t>
            </a:r>
            <a:r>
              <a:rPr kumimoji="0" lang="en-US" altLang="ja-JP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errors”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during conversation?</a:t>
            </a:r>
          </a:p>
        </p:txBody>
      </p:sp>
    </p:spTree>
    <p:extLst>
      <p:ext uri="{BB962C8B-B14F-4D97-AF65-F5344CB8AC3E}">
        <p14:creationId xmlns:p14="http://schemas.microsoft.com/office/powerpoint/2010/main" val="3327152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rdt2.0: channel with bit errors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24BB715-2C82-4C14-8AFF-41EA5B8ABD6A}"/>
              </a:ext>
            </a:extLst>
          </p:cNvPr>
          <p:cNvSpPr txBox="1">
            <a:spLocks noChangeArrowheads="1"/>
          </p:cNvSpPr>
          <p:nvPr/>
        </p:nvSpPr>
        <p:spPr>
          <a:xfrm>
            <a:off x="226317" y="1364489"/>
            <a:ext cx="9189777" cy="4448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marR="0" lvl="0" indent="-295275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underlying channel may flip bits in packet</a:t>
            </a:r>
          </a:p>
          <a:p>
            <a:pPr marL="695325" marR="0" lvl="1" indent="-231775" algn="l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checksum to detect bit errors</a:t>
            </a:r>
          </a:p>
          <a:p>
            <a:pPr marL="409575" marR="0" lvl="0" indent="-27940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question: how to recover from errors?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4954D81-CE6A-411D-A425-B0261A4ADF1C}"/>
              </a:ext>
            </a:extLst>
          </p:cNvPr>
          <p:cNvSpPr txBox="1">
            <a:spLocks noChangeArrowheads="1"/>
          </p:cNvSpPr>
          <p:nvPr/>
        </p:nvSpPr>
        <p:spPr>
          <a:xfrm>
            <a:off x="501447" y="2666364"/>
            <a:ext cx="6926295" cy="21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ct val="450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acknowledgements (ACKs):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receiver explicitly tells sender that pkt received OK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negative acknowledgements (NAKs):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receiver explicitly tells sender that pkt had errors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retransmits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pkt on receipt of NAK </a:t>
            </a:r>
          </a:p>
        </p:txBody>
      </p:sp>
      <p:grpSp>
        <p:nvGrpSpPr>
          <p:cNvPr id="11" name="Group 13">
            <a:extLst>
              <a:ext uri="{FF2B5EF4-FFF2-40B4-BE49-F238E27FC236}">
                <a16:creationId xmlns:a16="http://schemas.microsoft.com/office/drawing/2014/main" id="{58C1E439-19C3-4519-AF40-20AFAE5B6865}"/>
              </a:ext>
            </a:extLst>
          </p:cNvPr>
          <p:cNvGrpSpPr>
            <a:grpSpLocks/>
          </p:cNvGrpSpPr>
          <p:nvPr/>
        </p:nvGrpSpPr>
        <p:grpSpPr bwMode="auto">
          <a:xfrm>
            <a:off x="501447" y="4893338"/>
            <a:ext cx="10729731" cy="1220788"/>
            <a:chOff x="1552" y="2800"/>
            <a:chExt cx="2578" cy="76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9FA58F-7EF8-40E6-8046-2F52FFDB6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" y="2974"/>
              <a:ext cx="2208" cy="59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3C27C52B-7AA0-460B-BFA5-B8D4E4DBD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" y="2864"/>
              <a:ext cx="88" cy="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467D1248-B03B-4F90-9C35-2F7A9A675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2800"/>
              <a:ext cx="687" cy="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stop and wait</a:t>
              </a: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8618FE0C-108F-47BE-823D-26FF5432B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8" y="3181"/>
              <a:ext cx="245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sender sends one packet, then waits for receiver response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C80CE2-8DD4-4046-8715-26C393D24EB5}"/>
              </a:ext>
            </a:extLst>
          </p:cNvPr>
          <p:cNvSpPr txBox="1"/>
          <p:nvPr/>
        </p:nvSpPr>
        <p:spPr>
          <a:xfrm>
            <a:off x="7236461" y="4012445"/>
            <a:ext cx="4422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Automatic Repeat </a:t>
            </a:r>
            <a:r>
              <a:rPr lang="en-IN" sz="2800" b="1" dirty="0" err="1"/>
              <a:t>reQuest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14449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 bldLvl="2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rdt2.0 has a fatal flaw!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1F1B01E-0447-46AE-B061-343592599AC6}"/>
              </a:ext>
            </a:extLst>
          </p:cNvPr>
          <p:cNvSpPr txBox="1">
            <a:spLocks noChangeArrowheads="1"/>
          </p:cNvSpPr>
          <p:nvPr/>
        </p:nvSpPr>
        <p:spPr>
          <a:xfrm>
            <a:off x="213178" y="1458308"/>
            <a:ext cx="4944955" cy="3073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happens if ACK/NAK corrupted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?</a:t>
            </a:r>
          </a:p>
          <a:p>
            <a:pPr marL="460375" marR="0" lvl="0" indent="-217488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doesn’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know what happened at receiver!</a:t>
            </a:r>
          </a:p>
          <a:p>
            <a:pPr marL="460375" marR="0" lvl="0" indent="-217488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just retransmit: possible duplicate</a:t>
            </a:r>
            <a:endParaRPr kumimoji="0" lang="en-US" altLang="ja-JP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ct val="6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544956D-C8F2-407D-BAFE-A403817B7C38}"/>
              </a:ext>
            </a:extLst>
          </p:cNvPr>
          <p:cNvSpPr txBox="1">
            <a:spLocks noChangeArrowheads="1"/>
          </p:cNvSpPr>
          <p:nvPr/>
        </p:nvSpPr>
        <p:spPr>
          <a:xfrm>
            <a:off x="4912990" y="1447014"/>
            <a:ext cx="4562642" cy="306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handling duplicates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 </a:t>
            </a:r>
          </a:p>
          <a:p>
            <a:pPr marL="4603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retransmits current pkt if ACK/NAK corrupted</a:t>
            </a:r>
          </a:p>
          <a:p>
            <a:pPr marL="4603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adds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sequence number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to each pkt</a:t>
            </a:r>
          </a:p>
          <a:p>
            <a:pPr marL="4603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receiver discards (doesn’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deliver up) duplicate pkt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9D1F2EDA-8A39-4B37-BA94-02B605676307}"/>
              </a:ext>
            </a:extLst>
          </p:cNvPr>
          <p:cNvGrpSpPr>
            <a:grpSpLocks/>
          </p:cNvGrpSpPr>
          <p:nvPr/>
        </p:nvGrpSpPr>
        <p:grpSpPr bwMode="auto">
          <a:xfrm>
            <a:off x="470327" y="4785844"/>
            <a:ext cx="10729731" cy="1220788"/>
            <a:chOff x="1552" y="2800"/>
            <a:chExt cx="2578" cy="76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966BEF-C74F-40FF-8FEF-414CF8CB7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" y="2974"/>
              <a:ext cx="2208" cy="59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3CC87F4A-8E43-4674-93CA-DD0206C8B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" y="2864"/>
              <a:ext cx="88" cy="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20069C86-8904-4F7F-8F84-331A95BEC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2800"/>
              <a:ext cx="687" cy="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stop and wait</a:t>
              </a:r>
            </a:p>
          </p:txBody>
        </p:sp>
        <p:sp>
          <p:nvSpPr>
            <p:cNvPr id="19" name="Text Box 6">
              <a:extLst>
                <a:ext uri="{FF2B5EF4-FFF2-40B4-BE49-F238E27FC236}">
                  <a16:creationId xmlns:a16="http://schemas.microsoft.com/office/drawing/2014/main" id="{5A30C055-CC4E-4155-84D9-87A39AC32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8" y="3181"/>
              <a:ext cx="245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sender sends one packet, then waits for receiver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24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407463" y="69536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Transport Services and Protocols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5</a:t>
            </a:fld>
            <a:endParaRPr lang="en-IN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E6E885A1-31E3-4461-A4DB-8798E669FB35}"/>
              </a:ext>
            </a:extLst>
          </p:cNvPr>
          <p:cNvSpPr/>
          <p:nvPr/>
        </p:nvSpPr>
        <p:spPr>
          <a:xfrm>
            <a:off x="380737" y="309861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421" name="Rectangle 3">
            <a:extLst>
              <a:ext uri="{FF2B5EF4-FFF2-40B4-BE49-F238E27FC236}">
                <a16:creationId xmlns:a16="http://schemas.microsoft.com/office/drawing/2014/main" id="{15316409-C181-4C19-8886-8E4CB806379B}"/>
              </a:ext>
            </a:extLst>
          </p:cNvPr>
          <p:cNvSpPr txBox="1">
            <a:spLocks noChangeArrowheads="1"/>
          </p:cNvSpPr>
          <p:nvPr/>
        </p:nvSpPr>
        <p:spPr>
          <a:xfrm>
            <a:off x="224117" y="1418243"/>
            <a:ext cx="4687183" cy="1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communication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application processes running on different hosts</a:t>
            </a:r>
          </a:p>
        </p:txBody>
      </p:sp>
      <p:sp>
        <p:nvSpPr>
          <p:cNvPr id="422" name="Freeform 9">
            <a:extLst>
              <a:ext uri="{FF2B5EF4-FFF2-40B4-BE49-F238E27FC236}">
                <a16:creationId xmlns:a16="http://schemas.microsoft.com/office/drawing/2014/main" id="{57729EC9-49B7-4CA2-9B25-F7EBEC4FF583}"/>
              </a:ext>
            </a:extLst>
          </p:cNvPr>
          <p:cNvSpPr/>
          <p:nvPr/>
        </p:nvSpPr>
        <p:spPr>
          <a:xfrm>
            <a:off x="7265027" y="3320279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3" name="Freeform 417">
            <a:extLst>
              <a:ext uri="{FF2B5EF4-FFF2-40B4-BE49-F238E27FC236}">
                <a16:creationId xmlns:a16="http://schemas.microsoft.com/office/drawing/2014/main" id="{926EF318-97F7-4FB4-926E-21646F4D2E45}"/>
              </a:ext>
            </a:extLst>
          </p:cNvPr>
          <p:cNvSpPr>
            <a:spLocks/>
          </p:cNvSpPr>
          <p:nvPr/>
        </p:nvSpPr>
        <p:spPr bwMode="auto">
          <a:xfrm>
            <a:off x="5553915" y="2080536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4" name="Group 418">
            <a:extLst>
              <a:ext uri="{FF2B5EF4-FFF2-40B4-BE49-F238E27FC236}">
                <a16:creationId xmlns:a16="http://schemas.microsoft.com/office/drawing/2014/main" id="{E19A1B2D-7BF7-4D34-8803-23E0C659BE72}"/>
              </a:ext>
            </a:extLst>
          </p:cNvPr>
          <p:cNvGrpSpPr>
            <a:grpSpLocks/>
          </p:cNvGrpSpPr>
          <p:nvPr/>
        </p:nvGrpSpPr>
        <p:grpSpPr bwMode="auto">
          <a:xfrm>
            <a:off x="5485189" y="3543752"/>
            <a:ext cx="1458912" cy="933450"/>
            <a:chOff x="2889" y="1631"/>
            <a:chExt cx="980" cy="743"/>
          </a:xfrm>
        </p:grpSpPr>
        <p:sp>
          <p:nvSpPr>
            <p:cNvPr id="425" name="Rectangle 419">
              <a:extLst>
                <a:ext uri="{FF2B5EF4-FFF2-40B4-BE49-F238E27FC236}">
                  <a16:creationId xmlns:a16="http://schemas.microsoft.com/office/drawing/2014/main" id="{F5E2115D-6663-4083-B1C8-2DB911133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6" name="AutoShape 420">
              <a:extLst>
                <a:ext uri="{FF2B5EF4-FFF2-40B4-BE49-F238E27FC236}">
                  <a16:creationId xmlns:a16="http://schemas.microsoft.com/office/drawing/2014/main" id="{70C3FD8F-4DB7-4F26-85AF-2F4A49274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7" name="Freeform 427">
            <a:extLst>
              <a:ext uri="{FF2B5EF4-FFF2-40B4-BE49-F238E27FC236}">
                <a16:creationId xmlns:a16="http://schemas.microsoft.com/office/drawing/2014/main" id="{F155C257-0D39-419A-879F-32174592B7ED}"/>
              </a:ext>
            </a:extLst>
          </p:cNvPr>
          <p:cNvSpPr>
            <a:spLocks/>
          </p:cNvSpPr>
          <p:nvPr/>
        </p:nvSpPr>
        <p:spPr bwMode="auto">
          <a:xfrm>
            <a:off x="5992240" y="4937635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8" name="Text Box 580">
            <a:extLst>
              <a:ext uri="{FF2B5EF4-FFF2-40B4-BE49-F238E27FC236}">
                <a16:creationId xmlns:a16="http://schemas.microsoft.com/office/drawing/2014/main" id="{FDFBE1F5-B909-4E44-A7B3-0FF97541D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113" y="1742962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429" name="Text Box 580">
            <a:extLst>
              <a:ext uri="{FF2B5EF4-FFF2-40B4-BE49-F238E27FC236}">
                <a16:creationId xmlns:a16="http://schemas.microsoft.com/office/drawing/2014/main" id="{4AEF8A2A-A114-4770-9429-AD912C729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674" y="4446423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430" name="Text Box 580">
            <a:extLst>
              <a:ext uri="{FF2B5EF4-FFF2-40B4-BE49-F238E27FC236}">
                <a16:creationId xmlns:a16="http://schemas.microsoft.com/office/drawing/2014/main" id="{BBEE34BC-00CD-465B-845E-6311D1B6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747" y="6034276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431" name="Freeform 19">
            <a:extLst>
              <a:ext uri="{FF2B5EF4-FFF2-40B4-BE49-F238E27FC236}">
                <a16:creationId xmlns:a16="http://schemas.microsoft.com/office/drawing/2014/main" id="{CFA1CB70-A70A-4720-9D2B-BC49E4A95BAD}"/>
              </a:ext>
            </a:extLst>
          </p:cNvPr>
          <p:cNvSpPr/>
          <p:nvPr/>
        </p:nvSpPr>
        <p:spPr>
          <a:xfrm>
            <a:off x="8501985" y="3434041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728E194D-020A-4405-9650-A65A07E36822}"/>
              </a:ext>
            </a:extLst>
          </p:cNvPr>
          <p:cNvGrpSpPr/>
          <p:nvPr/>
        </p:nvGrpSpPr>
        <p:grpSpPr>
          <a:xfrm>
            <a:off x="9117539" y="4182551"/>
            <a:ext cx="687393" cy="721548"/>
            <a:chOff x="5203089" y="1751190"/>
            <a:chExt cx="858331" cy="662414"/>
          </a:xfrm>
        </p:grpSpPr>
        <p:sp>
          <p:nvSpPr>
            <p:cNvPr id="433" name="Freeform 21">
              <a:extLst>
                <a:ext uri="{FF2B5EF4-FFF2-40B4-BE49-F238E27FC236}">
                  <a16:creationId xmlns:a16="http://schemas.microsoft.com/office/drawing/2014/main" id="{92CF713D-B18C-435A-8C60-6CAA8679E3FA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4" name="Freeform 22">
              <a:extLst>
                <a:ext uri="{FF2B5EF4-FFF2-40B4-BE49-F238E27FC236}">
                  <a16:creationId xmlns:a16="http://schemas.microsoft.com/office/drawing/2014/main" id="{C1ECCEF6-DFC2-4F9A-B59F-5B3CEA8AC930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6FB1E061-4AA8-4AC9-AADA-36C0F4C54FE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6B7928A2-A68F-4614-8C1B-9A12A1936A34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99B5EA3F-E85A-4251-A19F-C91B751814B5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B5B0192-1027-4676-A434-46F0CF5820A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56132AB6-525A-4452-A6F0-8AEAD01E46D3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581474A3-851D-46CC-B235-2F9EE01C299B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DE544665-C2FF-4EBE-AF79-F62BC3AAC900}"/>
              </a:ext>
            </a:extLst>
          </p:cNvPr>
          <p:cNvGrpSpPr/>
          <p:nvPr/>
        </p:nvGrpSpPr>
        <p:grpSpPr>
          <a:xfrm>
            <a:off x="9051010" y="3448672"/>
            <a:ext cx="594613" cy="648336"/>
            <a:chOff x="5203089" y="1751190"/>
            <a:chExt cx="858331" cy="662414"/>
          </a:xfrm>
        </p:grpSpPr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7AA95CF1-93B6-4C48-948E-A90E25C094FD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0C27F52C-34EB-46D2-B501-A089C2DF144D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342E2B1E-4E05-485E-82ED-70F45AC29E42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01AB7DC0-4DA3-44E4-8CC7-D0030C6830D4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2E26C85-07CE-4845-9748-8DF9166BA940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45BD625C-3BFD-4649-B65C-4CD4CC50039C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8777E441-54EA-4143-9AC4-FBD209D46728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25C53E69-C09D-4E69-BC32-78FC8FE8AEE6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0" name="Freeform 38">
            <a:extLst>
              <a:ext uri="{FF2B5EF4-FFF2-40B4-BE49-F238E27FC236}">
                <a16:creationId xmlns:a16="http://schemas.microsoft.com/office/drawing/2014/main" id="{F6F10448-C8EC-4271-A167-44BDC4C2C7F4}"/>
              </a:ext>
            </a:extLst>
          </p:cNvPr>
          <p:cNvSpPr/>
          <p:nvPr/>
        </p:nvSpPr>
        <p:spPr>
          <a:xfrm>
            <a:off x="7820652" y="2036543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083940D5-4B14-4910-8BA0-1077F3F73228}"/>
              </a:ext>
            </a:extLst>
          </p:cNvPr>
          <p:cNvSpPr txBox="1"/>
          <p:nvPr/>
        </p:nvSpPr>
        <p:spPr>
          <a:xfrm>
            <a:off x="7707040" y="2105696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45D47387-202A-45EE-B8BB-AC893E2FED18}"/>
              </a:ext>
            </a:extLst>
          </p:cNvPr>
          <p:cNvSpPr/>
          <p:nvPr/>
        </p:nvSpPr>
        <p:spPr>
          <a:xfrm>
            <a:off x="7558907" y="3932409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5B134F85-E61D-413C-8A0F-A7B1D1B99F21}"/>
              </a:ext>
            </a:extLst>
          </p:cNvPr>
          <p:cNvSpPr txBox="1"/>
          <p:nvPr/>
        </p:nvSpPr>
        <p:spPr>
          <a:xfrm>
            <a:off x="7046001" y="3702420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3EAEBF5B-BB23-4576-A85C-72F230F735A9}"/>
              </a:ext>
            </a:extLst>
          </p:cNvPr>
          <p:cNvSpPr txBox="1"/>
          <p:nvPr/>
        </p:nvSpPr>
        <p:spPr>
          <a:xfrm>
            <a:off x="9197606" y="4932438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17EC0B6C-CB61-447E-93AB-B58295C85C70}"/>
              </a:ext>
            </a:extLst>
          </p:cNvPr>
          <p:cNvSpPr txBox="1"/>
          <p:nvPr/>
        </p:nvSpPr>
        <p:spPr>
          <a:xfrm>
            <a:off x="8342857" y="4482749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C66AE7DF-B78F-450B-A40E-126AE8FC3598}"/>
              </a:ext>
            </a:extLst>
          </p:cNvPr>
          <p:cNvCxnSpPr>
            <a:cxnSpLocks/>
          </p:cNvCxnSpPr>
          <p:nvPr/>
        </p:nvCxnSpPr>
        <p:spPr>
          <a:xfrm flipH="1" flipV="1">
            <a:off x="8839759" y="3834626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AD9B6014-8934-4553-A6FE-B2B831372529}"/>
              </a:ext>
            </a:extLst>
          </p:cNvPr>
          <p:cNvCxnSpPr>
            <a:cxnSpLocks/>
          </p:cNvCxnSpPr>
          <p:nvPr/>
        </p:nvCxnSpPr>
        <p:spPr>
          <a:xfrm flipH="1" flipV="1">
            <a:off x="8940674" y="3895185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23AAB9DB-9276-4C92-89AF-E3258591E117}"/>
              </a:ext>
            </a:extLst>
          </p:cNvPr>
          <p:cNvCxnSpPr>
            <a:cxnSpLocks/>
          </p:cNvCxnSpPr>
          <p:nvPr/>
        </p:nvCxnSpPr>
        <p:spPr>
          <a:xfrm flipV="1">
            <a:off x="8916736" y="3887922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0413B78-92E0-4E4E-949A-B330E93BC620}"/>
              </a:ext>
            </a:extLst>
          </p:cNvPr>
          <p:cNvCxnSpPr>
            <a:cxnSpLocks/>
          </p:cNvCxnSpPr>
          <p:nvPr/>
        </p:nvCxnSpPr>
        <p:spPr>
          <a:xfrm flipH="1" flipV="1">
            <a:off x="8850613" y="3849397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63719192-C988-47A4-9947-41A57D5706C0}"/>
              </a:ext>
            </a:extLst>
          </p:cNvPr>
          <p:cNvCxnSpPr>
            <a:cxnSpLocks/>
          </p:cNvCxnSpPr>
          <p:nvPr/>
        </p:nvCxnSpPr>
        <p:spPr>
          <a:xfrm flipH="1" flipV="1">
            <a:off x="8830459" y="4326143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D5C8831B-B222-4CB3-8210-80BC366BDAF4}"/>
              </a:ext>
            </a:extLst>
          </p:cNvPr>
          <p:cNvCxnSpPr>
            <a:cxnSpLocks/>
          </p:cNvCxnSpPr>
          <p:nvPr/>
        </p:nvCxnSpPr>
        <p:spPr>
          <a:xfrm flipH="1">
            <a:off x="8175034" y="4342243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F61DA1F9-FE89-4F43-9328-352B0B2884EC}"/>
              </a:ext>
            </a:extLst>
          </p:cNvPr>
          <p:cNvCxnSpPr>
            <a:cxnSpLocks/>
          </p:cNvCxnSpPr>
          <p:nvPr/>
        </p:nvCxnSpPr>
        <p:spPr>
          <a:xfrm flipH="1">
            <a:off x="7499455" y="4342243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25C6F66F-5B71-42EA-99FC-B730F548F09A}"/>
              </a:ext>
            </a:extLst>
          </p:cNvPr>
          <p:cNvCxnSpPr>
            <a:cxnSpLocks/>
          </p:cNvCxnSpPr>
          <p:nvPr/>
        </p:nvCxnSpPr>
        <p:spPr>
          <a:xfrm flipH="1">
            <a:off x="7556707" y="3762173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1259C66E-288F-4311-9F1D-1F2F337D3459}"/>
              </a:ext>
            </a:extLst>
          </p:cNvPr>
          <p:cNvCxnSpPr>
            <a:cxnSpLocks/>
          </p:cNvCxnSpPr>
          <p:nvPr/>
        </p:nvCxnSpPr>
        <p:spPr>
          <a:xfrm>
            <a:off x="8012908" y="3762173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83AD3774-9EF1-4035-AA55-01E7B89C4AA4}"/>
              </a:ext>
            </a:extLst>
          </p:cNvPr>
          <p:cNvCxnSpPr/>
          <p:nvPr/>
        </p:nvCxnSpPr>
        <p:spPr>
          <a:xfrm>
            <a:off x="8417507" y="3009193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1873E37B-12F9-457E-803E-CA3971AEE45B}"/>
              </a:ext>
            </a:extLst>
          </p:cNvPr>
          <p:cNvCxnSpPr>
            <a:cxnSpLocks/>
          </p:cNvCxnSpPr>
          <p:nvPr/>
        </p:nvCxnSpPr>
        <p:spPr>
          <a:xfrm flipH="1">
            <a:off x="8078558" y="2949514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822017BB-E1AA-4842-BCE5-CB38F3074FAD}"/>
              </a:ext>
            </a:extLst>
          </p:cNvPr>
          <p:cNvGrpSpPr/>
          <p:nvPr/>
        </p:nvGrpSpPr>
        <p:grpSpPr>
          <a:xfrm>
            <a:off x="5842077" y="2381826"/>
            <a:ext cx="3578867" cy="3640283"/>
            <a:chOff x="7562238" y="2127325"/>
            <a:chExt cx="3578867" cy="3640283"/>
          </a:xfrm>
        </p:grpSpPr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61E263D6-8C31-4D68-BD67-4AD8CEEE0240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473" name="Line 428">
                <a:extLst>
                  <a:ext uri="{FF2B5EF4-FFF2-40B4-BE49-F238E27FC236}">
                    <a16:creationId xmlns:a16="http://schemas.microsoft.com/office/drawing/2014/main" id="{37BF6396-4093-4FEB-8F1D-5F002176AD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4" name="Line 430">
                <a:extLst>
                  <a:ext uri="{FF2B5EF4-FFF2-40B4-BE49-F238E27FC236}">
                    <a16:creationId xmlns:a16="http://schemas.microsoft.com/office/drawing/2014/main" id="{EDCD8E64-694D-4680-A1C3-4B821402A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5" name="Line 431">
                <a:extLst>
                  <a:ext uri="{FF2B5EF4-FFF2-40B4-BE49-F238E27FC236}">
                    <a16:creationId xmlns:a16="http://schemas.microsoft.com/office/drawing/2014/main" id="{4D0A6D44-5212-447B-8528-EE5B956E7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Line 432">
                <a:extLst>
                  <a:ext uri="{FF2B5EF4-FFF2-40B4-BE49-F238E27FC236}">
                    <a16:creationId xmlns:a16="http://schemas.microsoft.com/office/drawing/2014/main" id="{5C341B48-4FAD-4C54-AA27-F99F9E73F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Line 433">
                <a:extLst>
                  <a:ext uri="{FF2B5EF4-FFF2-40B4-BE49-F238E27FC236}">
                    <a16:creationId xmlns:a16="http://schemas.microsoft.com/office/drawing/2014/main" id="{EAD8F80C-47C6-4924-8735-9BEE27160B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Line 435">
                <a:extLst>
                  <a:ext uri="{FF2B5EF4-FFF2-40B4-BE49-F238E27FC236}">
                    <a16:creationId xmlns:a16="http://schemas.microsoft.com/office/drawing/2014/main" id="{B2B8DFA5-ED31-46BF-A594-411B4ABCDA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9" name="Line 436">
                <a:extLst>
                  <a:ext uri="{FF2B5EF4-FFF2-40B4-BE49-F238E27FC236}">
                    <a16:creationId xmlns:a16="http://schemas.microsoft.com/office/drawing/2014/main" id="{8B49645A-A519-4AE5-A9A3-487FD1CDB4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0" name="Line 439">
                <a:extLst>
                  <a:ext uri="{FF2B5EF4-FFF2-40B4-BE49-F238E27FC236}">
                    <a16:creationId xmlns:a16="http://schemas.microsoft.com/office/drawing/2014/main" id="{59849DE0-F471-484C-B82B-90A47698CA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1" name="Line 440">
                <a:extLst>
                  <a:ext uri="{FF2B5EF4-FFF2-40B4-BE49-F238E27FC236}">
                    <a16:creationId xmlns:a16="http://schemas.microsoft.com/office/drawing/2014/main" id="{1B973EC2-5DF1-4286-8F4A-FF991918C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2" name="Line 441">
                <a:extLst>
                  <a:ext uri="{FF2B5EF4-FFF2-40B4-BE49-F238E27FC236}">
                    <a16:creationId xmlns:a16="http://schemas.microsoft.com/office/drawing/2014/main" id="{2B3CFD37-CD28-47BA-94B7-48A21016F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Line 443">
                <a:extLst>
                  <a:ext uri="{FF2B5EF4-FFF2-40B4-BE49-F238E27FC236}">
                    <a16:creationId xmlns:a16="http://schemas.microsoft.com/office/drawing/2014/main" id="{0B703F90-C45C-431B-A62A-D0AF509460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Line 449">
                <a:extLst>
                  <a:ext uri="{FF2B5EF4-FFF2-40B4-BE49-F238E27FC236}">
                    <a16:creationId xmlns:a16="http://schemas.microsoft.com/office/drawing/2014/main" id="{B5BC10A0-635E-4909-8971-5DC2FF33E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Line 428">
                <a:extLst>
                  <a:ext uri="{FF2B5EF4-FFF2-40B4-BE49-F238E27FC236}">
                    <a16:creationId xmlns:a16="http://schemas.microsoft.com/office/drawing/2014/main" id="{688972B6-8075-4959-A13B-97D3154A1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Line 440">
                <a:extLst>
                  <a:ext uri="{FF2B5EF4-FFF2-40B4-BE49-F238E27FC236}">
                    <a16:creationId xmlns:a16="http://schemas.microsoft.com/office/drawing/2014/main" id="{0F4C330B-3588-4A96-8993-2D7437ACEC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E5949AA0-61A7-401C-AF9A-3CFD0ACADAAD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363B977F-690E-446B-A51F-A6CCA0388285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29F4CCE0-3278-464B-A9A8-33934DD67300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719A37CC-6A94-41FF-BD95-8C34DAC2A73D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A3EFFEB8-5062-4F25-9603-321BCC450782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9016992C-D469-419A-AF63-C8DEDB411F84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45B90FF6-0F00-46C3-A6D6-17A8123FF1B6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49CB082D-D56C-4B50-B61B-7B49AA2F9BC8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5" name="Line 541">
                <a:extLst>
                  <a:ext uri="{FF2B5EF4-FFF2-40B4-BE49-F238E27FC236}">
                    <a16:creationId xmlns:a16="http://schemas.microsoft.com/office/drawing/2014/main" id="{C3072BBA-3FDC-4B78-BFF7-7C683918D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6" name="Line 424">
                <a:extLst>
                  <a:ext uri="{FF2B5EF4-FFF2-40B4-BE49-F238E27FC236}">
                    <a16:creationId xmlns:a16="http://schemas.microsoft.com/office/drawing/2014/main" id="{3BF3BB03-3BE7-43EE-8887-F40BE83BF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469" name="Picture 778" descr="antenna_radiation_stylized">
              <a:extLst>
                <a:ext uri="{FF2B5EF4-FFF2-40B4-BE49-F238E27FC236}">
                  <a16:creationId xmlns:a16="http://schemas.microsoft.com/office/drawing/2014/main" id="{34F90220-C9AE-445D-8326-D994E952B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0" name="Picture 781" descr="antenna_radiation_stylized">
              <a:extLst>
                <a:ext uri="{FF2B5EF4-FFF2-40B4-BE49-F238E27FC236}">
                  <a16:creationId xmlns:a16="http://schemas.microsoft.com/office/drawing/2014/main" id="{93D251E6-31FC-4056-A03B-D65542BC7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" name="Picture 799" descr="cell_tower_radiation copy">
              <a:extLst>
                <a:ext uri="{FF2B5EF4-FFF2-40B4-BE49-F238E27FC236}">
                  <a16:creationId xmlns:a16="http://schemas.microsoft.com/office/drawing/2014/main" id="{15F33309-1EC9-4360-91CF-0D70FA69D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2" name="Oval 800">
              <a:extLst>
                <a:ext uri="{FF2B5EF4-FFF2-40B4-BE49-F238E27FC236}">
                  <a16:creationId xmlns:a16="http://schemas.microsoft.com/office/drawing/2014/main" id="{C8D04186-1A82-4379-A852-F3A47B2BF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97" name="Line 426">
            <a:extLst>
              <a:ext uri="{FF2B5EF4-FFF2-40B4-BE49-F238E27FC236}">
                <a16:creationId xmlns:a16="http://schemas.microsoft.com/office/drawing/2014/main" id="{6C3F37E3-57B3-45EC-8D23-2ED723E6C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7699" y="2954860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8" name="Group 783">
            <a:extLst>
              <a:ext uri="{FF2B5EF4-FFF2-40B4-BE49-F238E27FC236}">
                <a16:creationId xmlns:a16="http://schemas.microsoft.com/office/drawing/2014/main" id="{8CB96E32-928E-49EC-9039-B586EE5AAE96}"/>
              </a:ext>
            </a:extLst>
          </p:cNvPr>
          <p:cNvGrpSpPr>
            <a:grpSpLocks/>
          </p:cNvGrpSpPr>
          <p:nvPr/>
        </p:nvGrpSpPr>
        <p:grpSpPr bwMode="auto">
          <a:xfrm>
            <a:off x="6330537" y="2563877"/>
            <a:ext cx="298450" cy="464008"/>
            <a:chOff x="3130" y="3288"/>
            <a:chExt cx="410" cy="742"/>
          </a:xfrm>
        </p:grpSpPr>
        <p:sp>
          <p:nvSpPr>
            <p:cNvPr id="499" name="Line 270">
              <a:extLst>
                <a:ext uri="{FF2B5EF4-FFF2-40B4-BE49-F238E27FC236}">
                  <a16:creationId xmlns:a16="http://schemas.microsoft.com/office/drawing/2014/main" id="{CC0689FA-EA51-41D5-9DAE-EB1BF04950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Line 271">
              <a:extLst>
                <a:ext uri="{FF2B5EF4-FFF2-40B4-BE49-F238E27FC236}">
                  <a16:creationId xmlns:a16="http://schemas.microsoft.com/office/drawing/2014/main" id="{886FC6E6-5ED6-453D-A544-30F268871E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Line 272">
              <a:extLst>
                <a:ext uri="{FF2B5EF4-FFF2-40B4-BE49-F238E27FC236}">
                  <a16:creationId xmlns:a16="http://schemas.microsoft.com/office/drawing/2014/main" id="{D1259412-CB1A-45DF-B9E2-1E888B70EB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Line 273">
              <a:extLst>
                <a:ext uri="{FF2B5EF4-FFF2-40B4-BE49-F238E27FC236}">
                  <a16:creationId xmlns:a16="http://schemas.microsoft.com/office/drawing/2014/main" id="{2A3054FB-CCC9-41D0-ABCB-A7395593F2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Line 274">
              <a:extLst>
                <a:ext uri="{FF2B5EF4-FFF2-40B4-BE49-F238E27FC236}">
                  <a16:creationId xmlns:a16="http://schemas.microsoft.com/office/drawing/2014/main" id="{7CD5F9BE-21AD-40B5-A741-2E0FD6FA39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Line 275">
              <a:extLst>
                <a:ext uri="{FF2B5EF4-FFF2-40B4-BE49-F238E27FC236}">
                  <a16:creationId xmlns:a16="http://schemas.microsoft.com/office/drawing/2014/main" id="{9A7D65B0-8949-4EF1-BC56-D6F82BDA23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Line 276">
              <a:extLst>
                <a:ext uri="{FF2B5EF4-FFF2-40B4-BE49-F238E27FC236}">
                  <a16:creationId xmlns:a16="http://schemas.microsoft.com/office/drawing/2014/main" id="{231C3B45-F747-4A38-93FF-8CC737F527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Line 277">
              <a:extLst>
                <a:ext uri="{FF2B5EF4-FFF2-40B4-BE49-F238E27FC236}">
                  <a16:creationId xmlns:a16="http://schemas.microsoft.com/office/drawing/2014/main" id="{33AA28FC-C0C8-436E-A675-CC8C905211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Line 278">
              <a:extLst>
                <a:ext uri="{FF2B5EF4-FFF2-40B4-BE49-F238E27FC236}">
                  <a16:creationId xmlns:a16="http://schemas.microsoft.com/office/drawing/2014/main" id="{9C3DCE99-9CC2-4401-80D6-5AB473BB87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Line 279">
              <a:extLst>
                <a:ext uri="{FF2B5EF4-FFF2-40B4-BE49-F238E27FC236}">
                  <a16:creationId xmlns:a16="http://schemas.microsoft.com/office/drawing/2014/main" id="{835FC8EB-DC84-4E24-8135-461F7B8284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Line 280">
              <a:extLst>
                <a:ext uri="{FF2B5EF4-FFF2-40B4-BE49-F238E27FC236}">
                  <a16:creationId xmlns:a16="http://schemas.microsoft.com/office/drawing/2014/main" id="{44F7E03D-0292-4CAB-A06D-355B5619CB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Line 281">
              <a:extLst>
                <a:ext uri="{FF2B5EF4-FFF2-40B4-BE49-F238E27FC236}">
                  <a16:creationId xmlns:a16="http://schemas.microsoft.com/office/drawing/2014/main" id="{39D1E289-28BA-4821-973B-FD336EA65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Line 282">
              <a:extLst>
                <a:ext uri="{FF2B5EF4-FFF2-40B4-BE49-F238E27FC236}">
                  <a16:creationId xmlns:a16="http://schemas.microsoft.com/office/drawing/2014/main" id="{D317E38F-FEBA-4A87-8E9A-A4998ED863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Line 283">
              <a:extLst>
                <a:ext uri="{FF2B5EF4-FFF2-40B4-BE49-F238E27FC236}">
                  <a16:creationId xmlns:a16="http://schemas.microsoft.com/office/drawing/2014/main" id="{47CE805E-F4AE-41A9-B610-ECB205B0C0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Line 284">
              <a:extLst>
                <a:ext uri="{FF2B5EF4-FFF2-40B4-BE49-F238E27FC236}">
                  <a16:creationId xmlns:a16="http://schemas.microsoft.com/office/drawing/2014/main" id="{98FD22A1-4937-4ECE-9E2C-9FDDD54012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14" name="Picture 777" descr="access_point_stylized_small">
            <a:extLst>
              <a:ext uri="{FF2B5EF4-FFF2-40B4-BE49-F238E27FC236}">
                <a16:creationId xmlns:a16="http://schemas.microsoft.com/office/drawing/2014/main" id="{21746E18-C212-473D-9557-6323FD9C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721" y="4116400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" name="Picture 780" descr="access_point_stylized_small">
            <a:extLst>
              <a:ext uri="{FF2B5EF4-FFF2-40B4-BE49-F238E27FC236}">
                <a16:creationId xmlns:a16="http://schemas.microsoft.com/office/drawing/2014/main" id="{58C28302-5324-4E32-8E6D-ED6BA8BE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449" y="5778733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6" name="Group 515">
            <a:extLst>
              <a:ext uri="{FF2B5EF4-FFF2-40B4-BE49-F238E27FC236}">
                <a16:creationId xmlns:a16="http://schemas.microsoft.com/office/drawing/2014/main" id="{397B41D2-C31D-4CF8-9413-6B378D3F7917}"/>
              </a:ext>
            </a:extLst>
          </p:cNvPr>
          <p:cNvGrpSpPr/>
          <p:nvPr/>
        </p:nvGrpSpPr>
        <p:grpSpPr>
          <a:xfrm>
            <a:off x="8063397" y="5244484"/>
            <a:ext cx="393760" cy="218578"/>
            <a:chOff x="7493876" y="2774731"/>
            <a:chExt cx="1481958" cy="894622"/>
          </a:xfrm>
        </p:grpSpPr>
        <p:sp>
          <p:nvSpPr>
            <p:cNvPr id="517" name="Freeform 105">
              <a:extLst>
                <a:ext uri="{FF2B5EF4-FFF2-40B4-BE49-F238E27FC236}">
                  <a16:creationId xmlns:a16="http://schemas.microsoft.com/office/drawing/2014/main" id="{FE5FDCC1-2690-4271-A4F2-1AE5856AFA3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58FF3837-775B-42D7-AC53-1700F1C34BB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A3A160A9-C813-49BC-A673-4F05B8435F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0" name="Freeform 108">
                <a:extLst>
                  <a:ext uri="{FF2B5EF4-FFF2-40B4-BE49-F238E27FC236}">
                    <a16:creationId xmlns:a16="http://schemas.microsoft.com/office/drawing/2014/main" id="{F8A753FC-C8A5-4012-902E-9DD55F4C385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1" name="Freeform 109">
                <a:extLst>
                  <a:ext uri="{FF2B5EF4-FFF2-40B4-BE49-F238E27FC236}">
                    <a16:creationId xmlns:a16="http://schemas.microsoft.com/office/drawing/2014/main" id="{B4599AB2-1EE1-4877-B8A6-DEE07BBE299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Freeform 110">
                <a:extLst>
                  <a:ext uri="{FF2B5EF4-FFF2-40B4-BE49-F238E27FC236}">
                    <a16:creationId xmlns:a16="http://schemas.microsoft.com/office/drawing/2014/main" id="{EBB77535-BCD1-4190-837F-886B9782475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3" name="Freeform 111">
                <a:extLst>
                  <a:ext uri="{FF2B5EF4-FFF2-40B4-BE49-F238E27FC236}">
                    <a16:creationId xmlns:a16="http://schemas.microsoft.com/office/drawing/2014/main" id="{2D8E5A53-3BBF-4327-B0F9-B4864319BA3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69CD5EDE-137C-4F49-940C-A1888E645883}"/>
              </a:ext>
            </a:extLst>
          </p:cNvPr>
          <p:cNvGrpSpPr/>
          <p:nvPr/>
        </p:nvGrpSpPr>
        <p:grpSpPr>
          <a:xfrm>
            <a:off x="8129204" y="5593538"/>
            <a:ext cx="309740" cy="190838"/>
            <a:chOff x="3668110" y="2448910"/>
            <a:chExt cx="3794234" cy="2165130"/>
          </a:xfrm>
        </p:grpSpPr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FCDC2F99-65C2-4B84-851D-71F137C19CF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6" name="Freeform 114">
              <a:extLst>
                <a:ext uri="{FF2B5EF4-FFF2-40B4-BE49-F238E27FC236}">
                  <a16:creationId xmlns:a16="http://schemas.microsoft.com/office/drawing/2014/main" id="{58EF2315-4BDF-4BC6-94AE-1B852A6E790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64CA1020-A094-48C2-BA19-6B1180C915D2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8" name="Freeform 116">
                <a:extLst>
                  <a:ext uri="{FF2B5EF4-FFF2-40B4-BE49-F238E27FC236}">
                    <a16:creationId xmlns:a16="http://schemas.microsoft.com/office/drawing/2014/main" id="{03DCF156-A0A4-4C44-A552-FD18032B704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9" name="Freeform 117">
                <a:extLst>
                  <a:ext uri="{FF2B5EF4-FFF2-40B4-BE49-F238E27FC236}">
                    <a16:creationId xmlns:a16="http://schemas.microsoft.com/office/drawing/2014/main" id="{4A4F133E-BC11-45D0-AB1A-3D28B7E9AF4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0" name="Freeform 118">
                <a:extLst>
                  <a:ext uri="{FF2B5EF4-FFF2-40B4-BE49-F238E27FC236}">
                    <a16:creationId xmlns:a16="http://schemas.microsoft.com/office/drawing/2014/main" id="{78535DDE-D365-4CD8-B907-E7BF75F67C9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1" name="Freeform 119">
                <a:extLst>
                  <a:ext uri="{FF2B5EF4-FFF2-40B4-BE49-F238E27FC236}">
                    <a16:creationId xmlns:a16="http://schemas.microsoft.com/office/drawing/2014/main" id="{FC7779D9-58BC-443D-9990-2D24A63C03D3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96E33FBF-5632-4630-8353-02B378E74466}"/>
              </a:ext>
            </a:extLst>
          </p:cNvPr>
          <p:cNvGrpSpPr/>
          <p:nvPr/>
        </p:nvGrpSpPr>
        <p:grpSpPr>
          <a:xfrm>
            <a:off x="6956458" y="5221921"/>
            <a:ext cx="393760" cy="218578"/>
            <a:chOff x="7493876" y="2774731"/>
            <a:chExt cx="1481958" cy="894622"/>
          </a:xfrm>
        </p:grpSpPr>
        <p:sp>
          <p:nvSpPr>
            <p:cNvPr id="533" name="Freeform 121">
              <a:extLst>
                <a:ext uri="{FF2B5EF4-FFF2-40B4-BE49-F238E27FC236}">
                  <a16:creationId xmlns:a16="http://schemas.microsoft.com/office/drawing/2014/main" id="{1A9FE4F9-E441-495D-BA1A-3E186A9EC55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EAF32B82-9AFF-48AC-871F-908D43B0B2E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DA589270-9A26-4765-A768-0CAEE9930D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6" name="Freeform 124">
                <a:extLst>
                  <a:ext uri="{FF2B5EF4-FFF2-40B4-BE49-F238E27FC236}">
                    <a16:creationId xmlns:a16="http://schemas.microsoft.com/office/drawing/2014/main" id="{3806559C-3FF2-49B7-8232-9482525976E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Freeform 125">
                <a:extLst>
                  <a:ext uri="{FF2B5EF4-FFF2-40B4-BE49-F238E27FC236}">
                    <a16:creationId xmlns:a16="http://schemas.microsoft.com/office/drawing/2014/main" id="{8DE71A5A-580F-49A0-BC72-B1E57A26F03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8" name="Freeform 126">
                <a:extLst>
                  <a:ext uri="{FF2B5EF4-FFF2-40B4-BE49-F238E27FC236}">
                    <a16:creationId xmlns:a16="http://schemas.microsoft.com/office/drawing/2014/main" id="{FEFAB112-A9C0-4CC1-9D72-50735079AD4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9" name="Freeform 127">
                <a:extLst>
                  <a:ext uri="{FF2B5EF4-FFF2-40B4-BE49-F238E27FC236}">
                    <a16:creationId xmlns:a16="http://schemas.microsoft.com/office/drawing/2014/main" id="{93E601DB-6EDF-42D3-BCF1-C7450EE00C7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08F612F6-82AB-4CAB-9265-87AF976465B5}"/>
              </a:ext>
            </a:extLst>
          </p:cNvPr>
          <p:cNvGrpSpPr/>
          <p:nvPr/>
        </p:nvGrpSpPr>
        <p:grpSpPr>
          <a:xfrm>
            <a:off x="6591359" y="5448934"/>
            <a:ext cx="309740" cy="190838"/>
            <a:chOff x="3668110" y="2448910"/>
            <a:chExt cx="3794234" cy="2165130"/>
          </a:xfrm>
        </p:grpSpPr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5B16E20E-8116-43CD-BF7A-87EF1D0B65D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2" name="Freeform 130">
              <a:extLst>
                <a:ext uri="{FF2B5EF4-FFF2-40B4-BE49-F238E27FC236}">
                  <a16:creationId xmlns:a16="http://schemas.microsoft.com/office/drawing/2014/main" id="{8570EE7E-CBC8-4970-BB7E-FDA29BF46ED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AF752FCB-D854-4602-8CFA-5960EB2E170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44" name="Freeform 132">
                <a:extLst>
                  <a:ext uri="{FF2B5EF4-FFF2-40B4-BE49-F238E27FC236}">
                    <a16:creationId xmlns:a16="http://schemas.microsoft.com/office/drawing/2014/main" id="{62599A59-5AE8-494C-8F68-E0B02606EAE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133">
                <a:extLst>
                  <a:ext uri="{FF2B5EF4-FFF2-40B4-BE49-F238E27FC236}">
                    <a16:creationId xmlns:a16="http://schemas.microsoft.com/office/drawing/2014/main" id="{9A1E0E0B-8B87-4D72-8C5B-E443F3515FF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 134">
                <a:extLst>
                  <a:ext uri="{FF2B5EF4-FFF2-40B4-BE49-F238E27FC236}">
                    <a16:creationId xmlns:a16="http://schemas.microsoft.com/office/drawing/2014/main" id="{85A63EAF-CB5E-4178-9B58-B8BF1A6DE89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7" name="Freeform 135">
                <a:extLst>
                  <a:ext uri="{FF2B5EF4-FFF2-40B4-BE49-F238E27FC236}">
                    <a16:creationId xmlns:a16="http://schemas.microsoft.com/office/drawing/2014/main" id="{13460583-B7B3-48A6-B7A1-804D8B66BB2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9E208CE9-7E48-41F3-847A-C6E64C5A27AC}"/>
              </a:ext>
            </a:extLst>
          </p:cNvPr>
          <p:cNvGrpSpPr/>
          <p:nvPr/>
        </p:nvGrpSpPr>
        <p:grpSpPr>
          <a:xfrm>
            <a:off x="6719666" y="3066810"/>
            <a:ext cx="353678" cy="168275"/>
            <a:chOff x="7493876" y="2774731"/>
            <a:chExt cx="1481958" cy="894622"/>
          </a:xfrm>
        </p:grpSpPr>
        <p:sp>
          <p:nvSpPr>
            <p:cNvPr id="549" name="Freeform 137">
              <a:extLst>
                <a:ext uri="{FF2B5EF4-FFF2-40B4-BE49-F238E27FC236}">
                  <a16:creationId xmlns:a16="http://schemas.microsoft.com/office/drawing/2014/main" id="{31C113CB-9658-4761-9E26-17BCA2A0EBD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D2C126F-24E3-46C5-B2EA-7F48906B223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id="{63A842C2-2C59-419C-A8D6-75241B0D3A4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2" name="Freeform 140">
                <a:extLst>
                  <a:ext uri="{FF2B5EF4-FFF2-40B4-BE49-F238E27FC236}">
                    <a16:creationId xmlns:a16="http://schemas.microsoft.com/office/drawing/2014/main" id="{E15BEC2C-BC81-43E7-A71A-A275C2B6D6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141">
                <a:extLst>
                  <a:ext uri="{FF2B5EF4-FFF2-40B4-BE49-F238E27FC236}">
                    <a16:creationId xmlns:a16="http://schemas.microsoft.com/office/drawing/2014/main" id="{EE4E1B78-6D8B-4C09-BB21-809A70F0D1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4" name="Freeform 142">
                <a:extLst>
                  <a:ext uri="{FF2B5EF4-FFF2-40B4-BE49-F238E27FC236}">
                    <a16:creationId xmlns:a16="http://schemas.microsoft.com/office/drawing/2014/main" id="{D348C4EE-7927-4768-B045-E1C3E75969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5" name="Freeform 143">
                <a:extLst>
                  <a:ext uri="{FF2B5EF4-FFF2-40B4-BE49-F238E27FC236}">
                    <a16:creationId xmlns:a16="http://schemas.microsoft.com/office/drawing/2014/main" id="{90E5A63D-5AA2-4344-9A9A-8C262625D87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4BB3E7AD-FDB4-4424-8CA4-1786A3231608}"/>
              </a:ext>
            </a:extLst>
          </p:cNvPr>
          <p:cNvGrpSpPr/>
          <p:nvPr/>
        </p:nvGrpSpPr>
        <p:grpSpPr>
          <a:xfrm>
            <a:off x="6329909" y="4220495"/>
            <a:ext cx="354986" cy="175668"/>
            <a:chOff x="7493876" y="2774731"/>
            <a:chExt cx="1481958" cy="894622"/>
          </a:xfrm>
        </p:grpSpPr>
        <p:sp>
          <p:nvSpPr>
            <p:cNvPr id="557" name="Freeform 145">
              <a:extLst>
                <a:ext uri="{FF2B5EF4-FFF2-40B4-BE49-F238E27FC236}">
                  <a16:creationId xmlns:a16="http://schemas.microsoft.com/office/drawing/2014/main" id="{632EED43-A0E1-44FD-86EB-48FECDC24D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A29BCC0F-48C2-470E-914E-20EB91897F9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76469B44-B254-4BD3-B65A-DE07D1C345A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60" name="Freeform 148">
                <a:extLst>
                  <a:ext uri="{FF2B5EF4-FFF2-40B4-BE49-F238E27FC236}">
                    <a16:creationId xmlns:a16="http://schemas.microsoft.com/office/drawing/2014/main" id="{B0D13CA4-D740-4693-872E-2C9244070C3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149">
                <a:extLst>
                  <a:ext uri="{FF2B5EF4-FFF2-40B4-BE49-F238E27FC236}">
                    <a16:creationId xmlns:a16="http://schemas.microsoft.com/office/drawing/2014/main" id="{C878853B-F57F-40C3-BD12-38B53261E08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2" name="Freeform 150">
                <a:extLst>
                  <a:ext uri="{FF2B5EF4-FFF2-40B4-BE49-F238E27FC236}">
                    <a16:creationId xmlns:a16="http://schemas.microsoft.com/office/drawing/2014/main" id="{7874557B-2951-423E-A3DB-544F045E9F9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3" name="Freeform 151">
                <a:extLst>
                  <a:ext uri="{FF2B5EF4-FFF2-40B4-BE49-F238E27FC236}">
                    <a16:creationId xmlns:a16="http://schemas.microsoft.com/office/drawing/2014/main" id="{B5A0014A-8C53-43FE-9C53-6E2C212A6DA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D1115C6F-A7E8-4FE9-8753-54BA8C367678}"/>
              </a:ext>
            </a:extLst>
          </p:cNvPr>
          <p:cNvGrpSpPr/>
          <p:nvPr/>
        </p:nvGrpSpPr>
        <p:grpSpPr>
          <a:xfrm>
            <a:off x="9163924" y="3855866"/>
            <a:ext cx="170989" cy="97052"/>
            <a:chOff x="7493876" y="2774731"/>
            <a:chExt cx="1481958" cy="894622"/>
          </a:xfrm>
        </p:grpSpPr>
        <p:sp>
          <p:nvSpPr>
            <p:cNvPr id="565" name="Freeform 153">
              <a:extLst>
                <a:ext uri="{FF2B5EF4-FFF2-40B4-BE49-F238E27FC236}">
                  <a16:creationId xmlns:a16="http://schemas.microsoft.com/office/drawing/2014/main" id="{2608AB88-66BB-4C0E-B711-D3560145920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30619B-A076-4A5A-AE34-E467B8A9A42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92B16368-F9C9-46BF-9CC2-C9147FBA5AA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68" name="Freeform 156">
                <a:extLst>
                  <a:ext uri="{FF2B5EF4-FFF2-40B4-BE49-F238E27FC236}">
                    <a16:creationId xmlns:a16="http://schemas.microsoft.com/office/drawing/2014/main" id="{9075458C-8023-4C2B-934B-88FF3DD4170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9" name="Freeform 157">
                <a:extLst>
                  <a:ext uri="{FF2B5EF4-FFF2-40B4-BE49-F238E27FC236}">
                    <a16:creationId xmlns:a16="http://schemas.microsoft.com/office/drawing/2014/main" id="{3A61E62E-7E3B-477F-BED2-5B37ABEB9C7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0" name="Freeform 158">
                <a:extLst>
                  <a:ext uri="{FF2B5EF4-FFF2-40B4-BE49-F238E27FC236}">
                    <a16:creationId xmlns:a16="http://schemas.microsoft.com/office/drawing/2014/main" id="{621443B3-23DB-4E53-B5F8-60D163FBDE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1" name="Freeform 159">
                <a:extLst>
                  <a:ext uri="{FF2B5EF4-FFF2-40B4-BE49-F238E27FC236}">
                    <a16:creationId xmlns:a16="http://schemas.microsoft.com/office/drawing/2014/main" id="{9D990AC1-5CEA-4003-A1FE-FE257CE44A3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183AEB79-3DA5-401B-8B26-506ABF2C01B4}"/>
              </a:ext>
            </a:extLst>
          </p:cNvPr>
          <p:cNvGrpSpPr/>
          <p:nvPr/>
        </p:nvGrpSpPr>
        <p:grpSpPr>
          <a:xfrm>
            <a:off x="8690448" y="3750639"/>
            <a:ext cx="353678" cy="198344"/>
            <a:chOff x="7493876" y="2774731"/>
            <a:chExt cx="1481958" cy="894622"/>
          </a:xfrm>
        </p:grpSpPr>
        <p:sp>
          <p:nvSpPr>
            <p:cNvPr id="573" name="Freeform 161">
              <a:extLst>
                <a:ext uri="{FF2B5EF4-FFF2-40B4-BE49-F238E27FC236}">
                  <a16:creationId xmlns:a16="http://schemas.microsoft.com/office/drawing/2014/main" id="{9F569660-FDE5-44E3-BC3A-DBBC2EF97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B4BB73DA-89AF-4398-8CCC-3031CF3E4B5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1D440D5F-90EC-4F56-8276-8840194CDD1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6" name="Freeform 164">
                <a:extLst>
                  <a:ext uri="{FF2B5EF4-FFF2-40B4-BE49-F238E27FC236}">
                    <a16:creationId xmlns:a16="http://schemas.microsoft.com/office/drawing/2014/main" id="{94555D4A-762E-4023-B221-35DBA2C202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7" name="Freeform 165">
                <a:extLst>
                  <a:ext uri="{FF2B5EF4-FFF2-40B4-BE49-F238E27FC236}">
                    <a16:creationId xmlns:a16="http://schemas.microsoft.com/office/drawing/2014/main" id="{F1957915-EB26-4D95-B40B-6DC8C64CA9D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8" name="Freeform 166">
                <a:extLst>
                  <a:ext uri="{FF2B5EF4-FFF2-40B4-BE49-F238E27FC236}">
                    <a16:creationId xmlns:a16="http://schemas.microsoft.com/office/drawing/2014/main" id="{A5838001-36A6-451E-8E67-44C4A68F6A5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9" name="Freeform 167">
                <a:extLst>
                  <a:ext uri="{FF2B5EF4-FFF2-40B4-BE49-F238E27FC236}">
                    <a16:creationId xmlns:a16="http://schemas.microsoft.com/office/drawing/2014/main" id="{12EF8E37-BD1C-49E5-B90C-DC4F15B505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E8D98528-3ECC-4109-A25D-41D86201E12D}"/>
              </a:ext>
            </a:extLst>
          </p:cNvPr>
          <p:cNvGrpSpPr/>
          <p:nvPr/>
        </p:nvGrpSpPr>
        <p:grpSpPr>
          <a:xfrm>
            <a:off x="8228563" y="2456793"/>
            <a:ext cx="353678" cy="198344"/>
            <a:chOff x="7493876" y="2774731"/>
            <a:chExt cx="1481958" cy="894622"/>
          </a:xfrm>
        </p:grpSpPr>
        <p:sp>
          <p:nvSpPr>
            <p:cNvPr id="581" name="Freeform 169">
              <a:extLst>
                <a:ext uri="{FF2B5EF4-FFF2-40B4-BE49-F238E27FC236}">
                  <a16:creationId xmlns:a16="http://schemas.microsoft.com/office/drawing/2014/main" id="{EE62A9E5-ACDA-4301-AF19-CBF25685E5C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F7A0A854-4485-48DA-BAC9-8808D0EEB85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B74742E3-9696-485D-86EC-00DA7FCD1FC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4" name="Freeform 172">
                <a:extLst>
                  <a:ext uri="{FF2B5EF4-FFF2-40B4-BE49-F238E27FC236}">
                    <a16:creationId xmlns:a16="http://schemas.microsoft.com/office/drawing/2014/main" id="{CFBD0E8F-C091-4094-A667-85A23E9B548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5" name="Freeform 173">
                <a:extLst>
                  <a:ext uri="{FF2B5EF4-FFF2-40B4-BE49-F238E27FC236}">
                    <a16:creationId xmlns:a16="http://schemas.microsoft.com/office/drawing/2014/main" id="{400A385D-5F95-49F9-B738-61D61DE280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174">
                <a:extLst>
                  <a:ext uri="{FF2B5EF4-FFF2-40B4-BE49-F238E27FC236}">
                    <a16:creationId xmlns:a16="http://schemas.microsoft.com/office/drawing/2014/main" id="{4734BBAD-FC48-4ECB-95C1-9E45B36B04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175">
                <a:extLst>
                  <a:ext uri="{FF2B5EF4-FFF2-40B4-BE49-F238E27FC236}">
                    <a16:creationId xmlns:a16="http://schemas.microsoft.com/office/drawing/2014/main" id="{B0EE397A-450A-4DC3-96E2-729BBF820E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C0EF619A-29D5-4E38-B3D1-BC3D4CF16D00}"/>
              </a:ext>
            </a:extLst>
          </p:cNvPr>
          <p:cNvGrpSpPr/>
          <p:nvPr/>
        </p:nvGrpSpPr>
        <p:grpSpPr>
          <a:xfrm>
            <a:off x="8807053" y="2867868"/>
            <a:ext cx="353678" cy="198344"/>
            <a:chOff x="7493876" y="2774731"/>
            <a:chExt cx="1481958" cy="894622"/>
          </a:xfrm>
        </p:grpSpPr>
        <p:sp>
          <p:nvSpPr>
            <p:cNvPr id="589" name="Freeform 177">
              <a:extLst>
                <a:ext uri="{FF2B5EF4-FFF2-40B4-BE49-F238E27FC236}">
                  <a16:creationId xmlns:a16="http://schemas.microsoft.com/office/drawing/2014/main" id="{5DE5BD9E-92E2-418F-8F44-C0276695FF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254F2622-121C-47EC-9D28-69797BA962A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EB1167D7-CEEB-423C-BD68-D305694F61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2" name="Freeform 180">
                <a:extLst>
                  <a:ext uri="{FF2B5EF4-FFF2-40B4-BE49-F238E27FC236}">
                    <a16:creationId xmlns:a16="http://schemas.microsoft.com/office/drawing/2014/main" id="{55199FF7-FD8F-46C2-A2F6-E628FBF83D1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3" name="Freeform 181">
                <a:extLst>
                  <a:ext uri="{FF2B5EF4-FFF2-40B4-BE49-F238E27FC236}">
                    <a16:creationId xmlns:a16="http://schemas.microsoft.com/office/drawing/2014/main" id="{4A8137D1-A76C-4D3A-B7D5-4B35C58103C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182">
                <a:extLst>
                  <a:ext uri="{FF2B5EF4-FFF2-40B4-BE49-F238E27FC236}">
                    <a16:creationId xmlns:a16="http://schemas.microsoft.com/office/drawing/2014/main" id="{DCAE474F-47A5-4EA7-80B0-A62844E632A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183">
                <a:extLst>
                  <a:ext uri="{FF2B5EF4-FFF2-40B4-BE49-F238E27FC236}">
                    <a16:creationId xmlns:a16="http://schemas.microsoft.com/office/drawing/2014/main" id="{E087590F-C893-421B-9872-98BE738E5C9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D3F868E4-3C60-4BAB-AA16-80F2D66B44C6}"/>
              </a:ext>
            </a:extLst>
          </p:cNvPr>
          <p:cNvGrpSpPr/>
          <p:nvPr/>
        </p:nvGrpSpPr>
        <p:grpSpPr>
          <a:xfrm>
            <a:off x="8923664" y="2362464"/>
            <a:ext cx="353678" cy="198344"/>
            <a:chOff x="7493876" y="2774731"/>
            <a:chExt cx="1481958" cy="894622"/>
          </a:xfrm>
        </p:grpSpPr>
        <p:sp>
          <p:nvSpPr>
            <p:cNvPr id="597" name="Freeform 185">
              <a:extLst>
                <a:ext uri="{FF2B5EF4-FFF2-40B4-BE49-F238E27FC236}">
                  <a16:creationId xmlns:a16="http://schemas.microsoft.com/office/drawing/2014/main" id="{FFBD240E-61DD-4866-AACD-210B374B541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3504E3AC-67C2-4B0D-B734-F6A8FBC247A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96899EBB-F0A4-4E9B-8C7E-C5C918AF2C9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0" name="Freeform 188">
                <a:extLst>
                  <a:ext uri="{FF2B5EF4-FFF2-40B4-BE49-F238E27FC236}">
                    <a16:creationId xmlns:a16="http://schemas.microsoft.com/office/drawing/2014/main" id="{D9B92464-A860-4848-B581-9DD05E3DC1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1" name="Freeform 189">
                <a:extLst>
                  <a:ext uri="{FF2B5EF4-FFF2-40B4-BE49-F238E27FC236}">
                    <a16:creationId xmlns:a16="http://schemas.microsoft.com/office/drawing/2014/main" id="{41547844-454D-432C-ADED-734A48F5649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reeform 190">
                <a:extLst>
                  <a:ext uri="{FF2B5EF4-FFF2-40B4-BE49-F238E27FC236}">
                    <a16:creationId xmlns:a16="http://schemas.microsoft.com/office/drawing/2014/main" id="{73DB24FB-83D4-4D70-A677-54AD388002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 191">
                <a:extLst>
                  <a:ext uri="{FF2B5EF4-FFF2-40B4-BE49-F238E27FC236}">
                    <a16:creationId xmlns:a16="http://schemas.microsoft.com/office/drawing/2014/main" id="{9C90ED54-4455-4A73-8BD6-823ED88982A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8ABE6CC1-6477-40E4-8421-2C6D7B9DF294}"/>
              </a:ext>
            </a:extLst>
          </p:cNvPr>
          <p:cNvGrpSpPr/>
          <p:nvPr/>
        </p:nvGrpSpPr>
        <p:grpSpPr>
          <a:xfrm>
            <a:off x="7378627" y="4211125"/>
            <a:ext cx="367224" cy="240304"/>
            <a:chOff x="7493876" y="2774731"/>
            <a:chExt cx="1481958" cy="894622"/>
          </a:xfrm>
        </p:grpSpPr>
        <p:sp>
          <p:nvSpPr>
            <p:cNvPr id="605" name="Freeform 193">
              <a:extLst>
                <a:ext uri="{FF2B5EF4-FFF2-40B4-BE49-F238E27FC236}">
                  <a16:creationId xmlns:a16="http://schemas.microsoft.com/office/drawing/2014/main" id="{00AD9105-8282-4993-A637-A18D0CA3DB7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B7FD406A-1BD2-44FF-89F0-05657AB2914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296AF129-2EBD-4987-9698-E95BC8355E2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8" name="Freeform 196">
                <a:extLst>
                  <a:ext uri="{FF2B5EF4-FFF2-40B4-BE49-F238E27FC236}">
                    <a16:creationId xmlns:a16="http://schemas.microsoft.com/office/drawing/2014/main" id="{913AD689-3989-4515-A7EC-2B573513FAA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9" name="Freeform 197">
                <a:extLst>
                  <a:ext uri="{FF2B5EF4-FFF2-40B4-BE49-F238E27FC236}">
                    <a16:creationId xmlns:a16="http://schemas.microsoft.com/office/drawing/2014/main" id="{60B94A34-8068-46EE-8F24-A296F27FFC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Freeform 198">
                <a:extLst>
                  <a:ext uri="{FF2B5EF4-FFF2-40B4-BE49-F238E27FC236}">
                    <a16:creationId xmlns:a16="http://schemas.microsoft.com/office/drawing/2014/main" id="{A45C442B-DF7E-42B7-A2D6-6B82844C84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Freeform 199">
                <a:extLst>
                  <a:ext uri="{FF2B5EF4-FFF2-40B4-BE49-F238E27FC236}">
                    <a16:creationId xmlns:a16="http://schemas.microsoft.com/office/drawing/2014/main" id="{C26D773D-4192-4D83-96D6-C4F2913F4C3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BCF95C57-EAFB-4678-A8BC-2FC02C13E248}"/>
              </a:ext>
            </a:extLst>
          </p:cNvPr>
          <p:cNvGrpSpPr/>
          <p:nvPr/>
        </p:nvGrpSpPr>
        <p:grpSpPr>
          <a:xfrm>
            <a:off x="8259965" y="2916066"/>
            <a:ext cx="353678" cy="198344"/>
            <a:chOff x="7493876" y="2774731"/>
            <a:chExt cx="1481958" cy="894622"/>
          </a:xfrm>
        </p:grpSpPr>
        <p:sp>
          <p:nvSpPr>
            <p:cNvPr id="613" name="Freeform 201">
              <a:extLst>
                <a:ext uri="{FF2B5EF4-FFF2-40B4-BE49-F238E27FC236}">
                  <a16:creationId xmlns:a16="http://schemas.microsoft.com/office/drawing/2014/main" id="{74F9C0EA-2588-430D-9679-534227234C3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41F9386C-BF68-4AED-8DC1-3F618F0908D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2EF346A-D66A-45A7-A662-B4731A64B02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6" name="Freeform 204">
                <a:extLst>
                  <a:ext uri="{FF2B5EF4-FFF2-40B4-BE49-F238E27FC236}">
                    <a16:creationId xmlns:a16="http://schemas.microsoft.com/office/drawing/2014/main" id="{D9805617-3A4C-459D-A8AD-0EA1FD95F2E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7" name="Freeform 205">
                <a:extLst>
                  <a:ext uri="{FF2B5EF4-FFF2-40B4-BE49-F238E27FC236}">
                    <a16:creationId xmlns:a16="http://schemas.microsoft.com/office/drawing/2014/main" id="{9170148F-9FC0-4FE7-A428-217792CF806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 206">
                <a:extLst>
                  <a:ext uri="{FF2B5EF4-FFF2-40B4-BE49-F238E27FC236}">
                    <a16:creationId xmlns:a16="http://schemas.microsoft.com/office/drawing/2014/main" id="{77807C04-2EF1-40D2-B626-16A5850A7B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 207">
                <a:extLst>
                  <a:ext uri="{FF2B5EF4-FFF2-40B4-BE49-F238E27FC236}">
                    <a16:creationId xmlns:a16="http://schemas.microsoft.com/office/drawing/2014/main" id="{25CB00F4-C945-4C16-B8C8-4C1597EB87D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A0893DAC-758C-4055-9D3C-3A7EAFCE6D9E}"/>
              </a:ext>
            </a:extLst>
          </p:cNvPr>
          <p:cNvGrpSpPr/>
          <p:nvPr/>
        </p:nvGrpSpPr>
        <p:grpSpPr>
          <a:xfrm>
            <a:off x="7776977" y="3648533"/>
            <a:ext cx="367224" cy="240304"/>
            <a:chOff x="7493876" y="2774731"/>
            <a:chExt cx="1481958" cy="894622"/>
          </a:xfrm>
        </p:grpSpPr>
        <p:sp>
          <p:nvSpPr>
            <p:cNvPr id="621" name="Freeform 209">
              <a:extLst>
                <a:ext uri="{FF2B5EF4-FFF2-40B4-BE49-F238E27FC236}">
                  <a16:creationId xmlns:a16="http://schemas.microsoft.com/office/drawing/2014/main" id="{49EBAF6F-5C69-48BE-B1C2-8E111C2A569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D2798010-1589-42B0-83B7-E14FCBA8A82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B8450D83-6270-481F-B0BB-FAA03BF0E2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4" name="Freeform 212">
                <a:extLst>
                  <a:ext uri="{FF2B5EF4-FFF2-40B4-BE49-F238E27FC236}">
                    <a16:creationId xmlns:a16="http://schemas.microsoft.com/office/drawing/2014/main" id="{23091597-87D5-4C1F-AC4E-588E3CAD736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5" name="Freeform 213">
                <a:extLst>
                  <a:ext uri="{FF2B5EF4-FFF2-40B4-BE49-F238E27FC236}">
                    <a16:creationId xmlns:a16="http://schemas.microsoft.com/office/drawing/2014/main" id="{8E9B7318-AD49-43E6-9BE1-1BE54BDB64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 214">
                <a:extLst>
                  <a:ext uri="{FF2B5EF4-FFF2-40B4-BE49-F238E27FC236}">
                    <a16:creationId xmlns:a16="http://schemas.microsoft.com/office/drawing/2014/main" id="{ED348B09-D3A2-4A1E-89C0-495F694B601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 215">
                <a:extLst>
                  <a:ext uri="{FF2B5EF4-FFF2-40B4-BE49-F238E27FC236}">
                    <a16:creationId xmlns:a16="http://schemas.microsoft.com/office/drawing/2014/main" id="{1E8F66E4-648F-45FB-A4D6-0291152847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E528954D-1219-4ED4-8F71-B5083D8D5047}"/>
              </a:ext>
            </a:extLst>
          </p:cNvPr>
          <p:cNvGrpSpPr/>
          <p:nvPr/>
        </p:nvGrpSpPr>
        <p:grpSpPr>
          <a:xfrm>
            <a:off x="7881393" y="4254264"/>
            <a:ext cx="367224" cy="240304"/>
            <a:chOff x="7493876" y="2774731"/>
            <a:chExt cx="1481958" cy="894622"/>
          </a:xfrm>
        </p:grpSpPr>
        <p:sp>
          <p:nvSpPr>
            <p:cNvPr id="629" name="Freeform 217">
              <a:extLst>
                <a:ext uri="{FF2B5EF4-FFF2-40B4-BE49-F238E27FC236}">
                  <a16:creationId xmlns:a16="http://schemas.microsoft.com/office/drawing/2014/main" id="{50A11C8A-CBF0-499C-A463-1EB0652D65A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0DCA5269-DE50-4166-B1B6-933638B08CF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87B83866-C5E8-4A28-94AA-609AD1AD18E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2" name="Freeform 220">
                <a:extLst>
                  <a:ext uri="{FF2B5EF4-FFF2-40B4-BE49-F238E27FC236}">
                    <a16:creationId xmlns:a16="http://schemas.microsoft.com/office/drawing/2014/main" id="{17B85F15-7847-4AC2-90FB-EFA213BDE65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Freeform 221">
                <a:extLst>
                  <a:ext uri="{FF2B5EF4-FFF2-40B4-BE49-F238E27FC236}">
                    <a16:creationId xmlns:a16="http://schemas.microsoft.com/office/drawing/2014/main" id="{B2EF424E-5A09-498F-8C07-3B6CEECAF1F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222">
                <a:extLst>
                  <a:ext uri="{FF2B5EF4-FFF2-40B4-BE49-F238E27FC236}">
                    <a16:creationId xmlns:a16="http://schemas.microsoft.com/office/drawing/2014/main" id="{2EA235EC-9F54-4C7B-9B00-D0E9168416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 223">
                <a:extLst>
                  <a:ext uri="{FF2B5EF4-FFF2-40B4-BE49-F238E27FC236}">
                    <a16:creationId xmlns:a16="http://schemas.microsoft.com/office/drawing/2014/main" id="{23999CA8-4E5E-42C4-A41A-438544CD5D8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DBE39530-81BA-4E09-8425-B867A546AA56}"/>
              </a:ext>
            </a:extLst>
          </p:cNvPr>
          <p:cNvGrpSpPr/>
          <p:nvPr/>
        </p:nvGrpSpPr>
        <p:grpSpPr>
          <a:xfrm>
            <a:off x="8655098" y="4246826"/>
            <a:ext cx="353678" cy="198344"/>
            <a:chOff x="7493876" y="2774731"/>
            <a:chExt cx="1481958" cy="894622"/>
          </a:xfrm>
        </p:grpSpPr>
        <p:sp>
          <p:nvSpPr>
            <p:cNvPr id="637" name="Freeform 225">
              <a:extLst>
                <a:ext uri="{FF2B5EF4-FFF2-40B4-BE49-F238E27FC236}">
                  <a16:creationId xmlns:a16="http://schemas.microsoft.com/office/drawing/2014/main" id="{A2C62685-3C44-42E7-AD2A-8D00CD5E553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39323F4F-91A3-4D33-AC8A-4B89EAF98CA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567D74B-BDB4-4961-9FC6-1C284F2795A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0" name="Freeform 228">
                <a:extLst>
                  <a:ext uri="{FF2B5EF4-FFF2-40B4-BE49-F238E27FC236}">
                    <a16:creationId xmlns:a16="http://schemas.microsoft.com/office/drawing/2014/main" id="{03901E05-6FFA-4597-8C05-2D7388DF8CB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1" name="Freeform 229">
                <a:extLst>
                  <a:ext uri="{FF2B5EF4-FFF2-40B4-BE49-F238E27FC236}">
                    <a16:creationId xmlns:a16="http://schemas.microsoft.com/office/drawing/2014/main" id="{A6B555D2-2889-48B9-B160-D0111C9CB6B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2" name="Freeform 230">
                <a:extLst>
                  <a:ext uri="{FF2B5EF4-FFF2-40B4-BE49-F238E27FC236}">
                    <a16:creationId xmlns:a16="http://schemas.microsoft.com/office/drawing/2014/main" id="{E78C3411-9535-4864-9A5C-C94D9429F1D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3" name="Freeform 231">
                <a:extLst>
                  <a:ext uri="{FF2B5EF4-FFF2-40B4-BE49-F238E27FC236}">
                    <a16:creationId xmlns:a16="http://schemas.microsoft.com/office/drawing/2014/main" id="{592DBC3D-717A-471C-908F-32413BA1EE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46A9628A-6117-48D8-86CD-5A9334FD895E}"/>
              </a:ext>
            </a:extLst>
          </p:cNvPr>
          <p:cNvGrpSpPr/>
          <p:nvPr/>
        </p:nvGrpSpPr>
        <p:grpSpPr>
          <a:xfrm>
            <a:off x="7527732" y="5030187"/>
            <a:ext cx="393760" cy="218578"/>
            <a:chOff x="7493876" y="2774731"/>
            <a:chExt cx="1481958" cy="894622"/>
          </a:xfrm>
        </p:grpSpPr>
        <p:sp>
          <p:nvSpPr>
            <p:cNvPr id="645" name="Freeform 233">
              <a:extLst>
                <a:ext uri="{FF2B5EF4-FFF2-40B4-BE49-F238E27FC236}">
                  <a16:creationId xmlns:a16="http://schemas.microsoft.com/office/drawing/2014/main" id="{0CCDBE3E-E55B-4C4C-8A44-1B47E82DDEA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6AF6BCED-3872-47AC-B54B-5BBC74410AB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47" name="Group 646">
              <a:extLst>
                <a:ext uri="{FF2B5EF4-FFF2-40B4-BE49-F238E27FC236}">
                  <a16:creationId xmlns:a16="http://schemas.microsoft.com/office/drawing/2014/main" id="{3431DE97-A2DA-4084-A968-127E8586D5A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8" name="Freeform 236">
                <a:extLst>
                  <a:ext uri="{FF2B5EF4-FFF2-40B4-BE49-F238E27FC236}">
                    <a16:creationId xmlns:a16="http://schemas.microsoft.com/office/drawing/2014/main" id="{85C99BF0-C386-4CF9-A126-DBA55EAC00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9" name="Freeform 237">
                <a:extLst>
                  <a:ext uri="{FF2B5EF4-FFF2-40B4-BE49-F238E27FC236}">
                    <a16:creationId xmlns:a16="http://schemas.microsoft.com/office/drawing/2014/main" id="{77616FBF-8E93-497C-9C92-D478EB8A947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0" name="Freeform 238">
                <a:extLst>
                  <a:ext uri="{FF2B5EF4-FFF2-40B4-BE49-F238E27FC236}">
                    <a16:creationId xmlns:a16="http://schemas.microsoft.com/office/drawing/2014/main" id="{86058E2A-C4ED-4295-8781-06473C787FD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1" name="Freeform 239">
                <a:extLst>
                  <a:ext uri="{FF2B5EF4-FFF2-40B4-BE49-F238E27FC236}">
                    <a16:creationId xmlns:a16="http://schemas.microsoft.com/office/drawing/2014/main" id="{F9CF01FB-4EE6-493F-AF67-D2B179F5444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E41E28CD-7842-4314-9261-E39BD5F7DBD5}"/>
              </a:ext>
            </a:extLst>
          </p:cNvPr>
          <p:cNvGrpSpPr/>
          <p:nvPr/>
        </p:nvGrpSpPr>
        <p:grpSpPr>
          <a:xfrm>
            <a:off x="9205821" y="4623626"/>
            <a:ext cx="228295" cy="120400"/>
            <a:chOff x="7493876" y="2774731"/>
            <a:chExt cx="1481958" cy="894622"/>
          </a:xfrm>
        </p:grpSpPr>
        <p:sp>
          <p:nvSpPr>
            <p:cNvPr id="653" name="Freeform 241">
              <a:extLst>
                <a:ext uri="{FF2B5EF4-FFF2-40B4-BE49-F238E27FC236}">
                  <a16:creationId xmlns:a16="http://schemas.microsoft.com/office/drawing/2014/main" id="{9BF36E41-1732-41FE-9640-4CD4F851384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B1DA0FAF-2C7C-4EFF-BCBD-583220A2E42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55" name="Group 654">
              <a:extLst>
                <a:ext uri="{FF2B5EF4-FFF2-40B4-BE49-F238E27FC236}">
                  <a16:creationId xmlns:a16="http://schemas.microsoft.com/office/drawing/2014/main" id="{4F337BCF-94CE-4939-B946-61C2F79279C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6" name="Freeform 244">
                <a:extLst>
                  <a:ext uri="{FF2B5EF4-FFF2-40B4-BE49-F238E27FC236}">
                    <a16:creationId xmlns:a16="http://schemas.microsoft.com/office/drawing/2014/main" id="{44C38024-BFB6-4BCA-81B6-CCD58CCAE74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7" name="Freeform 245">
                <a:extLst>
                  <a:ext uri="{FF2B5EF4-FFF2-40B4-BE49-F238E27FC236}">
                    <a16:creationId xmlns:a16="http://schemas.microsoft.com/office/drawing/2014/main" id="{E82A9698-824B-46EF-A2A8-4C28F3AD037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8" name="Freeform 246">
                <a:extLst>
                  <a:ext uri="{FF2B5EF4-FFF2-40B4-BE49-F238E27FC236}">
                    <a16:creationId xmlns:a16="http://schemas.microsoft.com/office/drawing/2014/main" id="{D88F178F-40B7-4DFF-9FA1-0B4EB89E0C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9" name="Freeform 247">
                <a:extLst>
                  <a:ext uri="{FF2B5EF4-FFF2-40B4-BE49-F238E27FC236}">
                    <a16:creationId xmlns:a16="http://schemas.microsoft.com/office/drawing/2014/main" id="{C3EA021C-2BD4-4DAF-983D-A208EF20D5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F4E306F5-03AD-47C2-864C-124C5FC66DDA}"/>
              </a:ext>
            </a:extLst>
          </p:cNvPr>
          <p:cNvGrpSpPr/>
          <p:nvPr/>
        </p:nvGrpSpPr>
        <p:grpSpPr>
          <a:xfrm>
            <a:off x="5718913" y="2611114"/>
            <a:ext cx="534987" cy="407988"/>
            <a:chOff x="7432700" y="2327293"/>
            <a:chExt cx="534987" cy="407988"/>
          </a:xfrm>
        </p:grpSpPr>
        <p:pic>
          <p:nvPicPr>
            <p:cNvPr id="661" name="Picture 1017" descr="antenna_stylized">
              <a:extLst>
                <a:ext uri="{FF2B5EF4-FFF2-40B4-BE49-F238E27FC236}">
                  <a16:creationId xmlns:a16="http://schemas.microsoft.com/office/drawing/2014/main" id="{1F73BCC8-DC50-4DCB-997A-69B1C7C68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2" name="Picture 1018" descr="laptop_keyboard">
              <a:extLst>
                <a:ext uri="{FF2B5EF4-FFF2-40B4-BE49-F238E27FC236}">
                  <a16:creationId xmlns:a16="http://schemas.microsoft.com/office/drawing/2014/main" id="{D94B9DE2-A6E4-4B79-8AB2-B85A9BEEB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3" name="Freeform 1019">
              <a:extLst>
                <a:ext uri="{FF2B5EF4-FFF2-40B4-BE49-F238E27FC236}">
                  <a16:creationId xmlns:a16="http://schemas.microsoft.com/office/drawing/2014/main" id="{8C856CC3-6622-45F5-BACB-9E236CE3C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64" name="Picture 1020" descr="screen">
              <a:extLst>
                <a:ext uri="{FF2B5EF4-FFF2-40B4-BE49-F238E27FC236}">
                  <a16:creationId xmlns:a16="http://schemas.microsoft.com/office/drawing/2014/main" id="{E2BF1DBA-F1A7-4DEA-A281-CE2D327F5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" name="Freeform 1021">
              <a:extLst>
                <a:ext uri="{FF2B5EF4-FFF2-40B4-BE49-F238E27FC236}">
                  <a16:creationId xmlns:a16="http://schemas.microsoft.com/office/drawing/2014/main" id="{B65E5700-D33F-4346-9696-7D9F2FB40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Freeform 1022">
              <a:extLst>
                <a:ext uri="{FF2B5EF4-FFF2-40B4-BE49-F238E27FC236}">
                  <a16:creationId xmlns:a16="http://schemas.microsoft.com/office/drawing/2014/main" id="{3AED0241-4C02-4881-A2B1-88BAB5CA8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7" name="Freeform 1023">
              <a:extLst>
                <a:ext uri="{FF2B5EF4-FFF2-40B4-BE49-F238E27FC236}">
                  <a16:creationId xmlns:a16="http://schemas.microsoft.com/office/drawing/2014/main" id="{183AB660-C35B-4459-955B-A20DD767C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8" name="Freeform 1024">
              <a:extLst>
                <a:ext uri="{FF2B5EF4-FFF2-40B4-BE49-F238E27FC236}">
                  <a16:creationId xmlns:a16="http://schemas.microsoft.com/office/drawing/2014/main" id="{4E51A290-247C-4898-8D69-819022795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9" name="Freeform 1025">
              <a:extLst>
                <a:ext uri="{FF2B5EF4-FFF2-40B4-BE49-F238E27FC236}">
                  <a16:creationId xmlns:a16="http://schemas.microsoft.com/office/drawing/2014/main" id="{A4D90CE4-770E-46A8-BF51-4EAF07EBC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0" name="Freeform 1026">
              <a:extLst>
                <a:ext uri="{FF2B5EF4-FFF2-40B4-BE49-F238E27FC236}">
                  <a16:creationId xmlns:a16="http://schemas.microsoft.com/office/drawing/2014/main" id="{81C166A1-B84D-4CA6-9994-B96C1963E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1" name="Group 1027">
              <a:extLst>
                <a:ext uri="{FF2B5EF4-FFF2-40B4-BE49-F238E27FC236}">
                  <a16:creationId xmlns:a16="http://schemas.microsoft.com/office/drawing/2014/main" id="{8046EFB5-1851-48FB-AD01-ECAABA2A5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78" name="Freeform 1028">
                <a:extLst>
                  <a:ext uri="{FF2B5EF4-FFF2-40B4-BE49-F238E27FC236}">
                    <a16:creationId xmlns:a16="http://schemas.microsoft.com/office/drawing/2014/main" id="{07A7741A-5CFE-405D-B44E-D29586195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9" name="Freeform 1029">
                <a:extLst>
                  <a:ext uri="{FF2B5EF4-FFF2-40B4-BE49-F238E27FC236}">
                    <a16:creationId xmlns:a16="http://schemas.microsoft.com/office/drawing/2014/main" id="{8F314E93-AE66-4FB8-9E7B-9233803D9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0" name="Freeform 1030">
                <a:extLst>
                  <a:ext uri="{FF2B5EF4-FFF2-40B4-BE49-F238E27FC236}">
                    <a16:creationId xmlns:a16="http://schemas.microsoft.com/office/drawing/2014/main" id="{26B1AF77-E290-4023-B94D-FD7D25D46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1" name="Freeform 1031">
                <a:extLst>
                  <a:ext uri="{FF2B5EF4-FFF2-40B4-BE49-F238E27FC236}">
                    <a16:creationId xmlns:a16="http://schemas.microsoft.com/office/drawing/2014/main" id="{4E9C9E7F-6AE6-4C15-B754-CE6800D6D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2" name="Freeform 1032">
                <a:extLst>
                  <a:ext uri="{FF2B5EF4-FFF2-40B4-BE49-F238E27FC236}">
                    <a16:creationId xmlns:a16="http://schemas.microsoft.com/office/drawing/2014/main" id="{040A6D45-D7A7-44EB-B8D8-4C96D37A4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Freeform 1033">
                <a:extLst>
                  <a:ext uri="{FF2B5EF4-FFF2-40B4-BE49-F238E27FC236}">
                    <a16:creationId xmlns:a16="http://schemas.microsoft.com/office/drawing/2014/main" id="{B3E671A3-4253-4B1D-A7AF-3F7D4DA27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72" name="Freeform 1034">
              <a:extLst>
                <a:ext uri="{FF2B5EF4-FFF2-40B4-BE49-F238E27FC236}">
                  <a16:creationId xmlns:a16="http://schemas.microsoft.com/office/drawing/2014/main" id="{EF681779-F22C-4BC5-8D15-09512E484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3" name="Freeform 1035">
              <a:extLst>
                <a:ext uri="{FF2B5EF4-FFF2-40B4-BE49-F238E27FC236}">
                  <a16:creationId xmlns:a16="http://schemas.microsoft.com/office/drawing/2014/main" id="{692D44C0-E57B-489A-88B7-92C3F85CB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4" name="Freeform 1036">
              <a:extLst>
                <a:ext uri="{FF2B5EF4-FFF2-40B4-BE49-F238E27FC236}">
                  <a16:creationId xmlns:a16="http://schemas.microsoft.com/office/drawing/2014/main" id="{7D376282-430D-4044-B01D-E00A859D0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5" name="Freeform 1037">
              <a:extLst>
                <a:ext uri="{FF2B5EF4-FFF2-40B4-BE49-F238E27FC236}">
                  <a16:creationId xmlns:a16="http://schemas.microsoft.com/office/drawing/2014/main" id="{C48CCBC5-D7A1-4C82-90F4-1467132E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6" name="Freeform 1038">
              <a:extLst>
                <a:ext uri="{FF2B5EF4-FFF2-40B4-BE49-F238E27FC236}">
                  <a16:creationId xmlns:a16="http://schemas.microsoft.com/office/drawing/2014/main" id="{91A6FD17-418D-4F14-9BC5-8E721AF7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1039">
              <a:extLst>
                <a:ext uri="{FF2B5EF4-FFF2-40B4-BE49-F238E27FC236}">
                  <a16:creationId xmlns:a16="http://schemas.microsoft.com/office/drawing/2014/main" id="{84578EB4-CF27-4747-85A7-F20DF3576EA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A8004BE9-A172-46D3-B90D-0F5D6FDBF62E}"/>
              </a:ext>
            </a:extLst>
          </p:cNvPr>
          <p:cNvGrpSpPr/>
          <p:nvPr/>
        </p:nvGrpSpPr>
        <p:grpSpPr>
          <a:xfrm>
            <a:off x="6917620" y="2574228"/>
            <a:ext cx="530702" cy="478009"/>
            <a:chOff x="8631407" y="2290407"/>
            <a:chExt cx="530702" cy="478009"/>
          </a:xfrm>
        </p:grpSpPr>
        <p:pic>
          <p:nvPicPr>
            <p:cNvPr id="685" name="Picture 568" descr="light2.png">
              <a:extLst>
                <a:ext uri="{FF2B5EF4-FFF2-40B4-BE49-F238E27FC236}">
                  <a16:creationId xmlns:a16="http://schemas.microsoft.com/office/drawing/2014/main" id="{9EA191F2-8B66-41CC-947C-4CE9B621E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" name="Picture 1017" descr="antenna_stylized">
              <a:extLst>
                <a:ext uri="{FF2B5EF4-FFF2-40B4-BE49-F238E27FC236}">
                  <a16:creationId xmlns:a16="http://schemas.microsoft.com/office/drawing/2014/main" id="{6E5B06B1-21A5-458D-9247-EA6BA797B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B0B7E5BB-CAFE-448E-BACF-D3DC28C2DADF}"/>
              </a:ext>
            </a:extLst>
          </p:cNvPr>
          <p:cNvGrpSpPr/>
          <p:nvPr/>
        </p:nvGrpSpPr>
        <p:grpSpPr>
          <a:xfrm>
            <a:off x="6779378" y="2313625"/>
            <a:ext cx="849312" cy="226109"/>
            <a:chOff x="8493165" y="2029804"/>
            <a:chExt cx="849312" cy="226109"/>
          </a:xfrm>
        </p:grpSpPr>
        <p:pic>
          <p:nvPicPr>
            <p:cNvPr id="688" name="Picture 603" descr="car_icon_small">
              <a:extLst>
                <a:ext uri="{FF2B5EF4-FFF2-40B4-BE49-F238E27FC236}">
                  <a16:creationId xmlns:a16="http://schemas.microsoft.com/office/drawing/2014/main" id="{830F7577-CE79-405F-A208-4FB5ACB2E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9" name="Picture 1017" descr="antenna_stylized">
              <a:extLst>
                <a:ext uri="{FF2B5EF4-FFF2-40B4-BE49-F238E27FC236}">
                  <a16:creationId xmlns:a16="http://schemas.microsoft.com/office/drawing/2014/main" id="{397CED95-84F2-4B24-8BF5-953BC0C65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377C0858-C201-4C39-88CE-CC51F0D641A4}"/>
              </a:ext>
            </a:extLst>
          </p:cNvPr>
          <p:cNvGrpSpPr/>
          <p:nvPr/>
        </p:nvGrpSpPr>
        <p:grpSpPr>
          <a:xfrm>
            <a:off x="5773357" y="3579925"/>
            <a:ext cx="857739" cy="583764"/>
            <a:chOff x="7487144" y="3296104"/>
            <a:chExt cx="857739" cy="583764"/>
          </a:xfrm>
        </p:grpSpPr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D36FC688-7ED8-486C-8421-481DCBF42EF4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698" name="Picture 1115" descr="antenna_stylized">
                <a:extLst>
                  <a:ext uri="{FF2B5EF4-FFF2-40B4-BE49-F238E27FC236}">
                    <a16:creationId xmlns:a16="http://schemas.microsoft.com/office/drawing/2014/main" id="{87A5470F-CE29-4C5C-9D08-F4DDBD1676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9" name="Picture 1116" descr="laptop_keyboard">
                <a:extLst>
                  <a:ext uri="{FF2B5EF4-FFF2-40B4-BE49-F238E27FC236}">
                    <a16:creationId xmlns:a16="http://schemas.microsoft.com/office/drawing/2014/main" id="{4F5DF95B-299E-44D0-AA5B-CDDFB21ADE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0" name="Freeform 1117">
                <a:extLst>
                  <a:ext uri="{FF2B5EF4-FFF2-40B4-BE49-F238E27FC236}">
                    <a16:creationId xmlns:a16="http://schemas.microsoft.com/office/drawing/2014/main" id="{0B7A5BF2-FB60-4F33-9D13-898BE0BF7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01" name="Picture 1118" descr="screen">
                <a:extLst>
                  <a:ext uri="{FF2B5EF4-FFF2-40B4-BE49-F238E27FC236}">
                    <a16:creationId xmlns:a16="http://schemas.microsoft.com/office/drawing/2014/main" id="{C49897C7-41CC-42AF-9502-BAA70460A5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2" name="Freeform 1119">
                <a:extLst>
                  <a:ext uri="{FF2B5EF4-FFF2-40B4-BE49-F238E27FC236}">
                    <a16:creationId xmlns:a16="http://schemas.microsoft.com/office/drawing/2014/main" id="{B846D4BE-D4DB-468B-8B8E-442504CB9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3" name="Freeform 1120">
                <a:extLst>
                  <a:ext uri="{FF2B5EF4-FFF2-40B4-BE49-F238E27FC236}">
                    <a16:creationId xmlns:a16="http://schemas.microsoft.com/office/drawing/2014/main" id="{C6EECF27-CE9B-4F2D-88D6-2E6D1BC28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4" name="Freeform 1121">
                <a:extLst>
                  <a:ext uri="{FF2B5EF4-FFF2-40B4-BE49-F238E27FC236}">
                    <a16:creationId xmlns:a16="http://schemas.microsoft.com/office/drawing/2014/main" id="{04875F3A-FD5B-4930-8C1A-4102335FF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5" name="Freeform 1122">
                <a:extLst>
                  <a:ext uri="{FF2B5EF4-FFF2-40B4-BE49-F238E27FC236}">
                    <a16:creationId xmlns:a16="http://schemas.microsoft.com/office/drawing/2014/main" id="{6AFD09FD-5886-4C9A-865B-89ABE8C49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6" name="Freeform 1123">
                <a:extLst>
                  <a:ext uri="{FF2B5EF4-FFF2-40B4-BE49-F238E27FC236}">
                    <a16:creationId xmlns:a16="http://schemas.microsoft.com/office/drawing/2014/main" id="{C1289698-FD25-40BF-9017-FE72E9316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7" name="Freeform 1124">
                <a:extLst>
                  <a:ext uri="{FF2B5EF4-FFF2-40B4-BE49-F238E27FC236}">
                    <a16:creationId xmlns:a16="http://schemas.microsoft.com/office/drawing/2014/main" id="{82C29D97-43EF-40EF-A761-825A73311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08" name="Group 1125">
                <a:extLst>
                  <a:ext uri="{FF2B5EF4-FFF2-40B4-BE49-F238E27FC236}">
                    <a16:creationId xmlns:a16="http://schemas.microsoft.com/office/drawing/2014/main" id="{DC3AF36F-2FDA-40FB-9BB5-ADB00ECB2A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715" name="Freeform 1126">
                  <a:extLst>
                    <a:ext uri="{FF2B5EF4-FFF2-40B4-BE49-F238E27FC236}">
                      <a16:creationId xmlns:a16="http://schemas.microsoft.com/office/drawing/2014/main" id="{63B5EA92-F082-4799-900B-2F4BD6957D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127">
                  <a:extLst>
                    <a:ext uri="{FF2B5EF4-FFF2-40B4-BE49-F238E27FC236}">
                      <a16:creationId xmlns:a16="http://schemas.microsoft.com/office/drawing/2014/main" id="{AA53433A-34C6-4C16-A741-3DD7759AD6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1128">
                  <a:extLst>
                    <a:ext uri="{FF2B5EF4-FFF2-40B4-BE49-F238E27FC236}">
                      <a16:creationId xmlns:a16="http://schemas.microsoft.com/office/drawing/2014/main" id="{C131F9ED-DE36-4411-B389-2AFF7F954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129">
                  <a:extLst>
                    <a:ext uri="{FF2B5EF4-FFF2-40B4-BE49-F238E27FC236}">
                      <a16:creationId xmlns:a16="http://schemas.microsoft.com/office/drawing/2014/main" id="{A78E7FFD-7A8A-41D3-8775-C485891B81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1130">
                  <a:extLst>
                    <a:ext uri="{FF2B5EF4-FFF2-40B4-BE49-F238E27FC236}">
                      <a16:creationId xmlns:a16="http://schemas.microsoft.com/office/drawing/2014/main" id="{D369EA58-F212-4895-ABD7-79CFB61A40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131">
                  <a:extLst>
                    <a:ext uri="{FF2B5EF4-FFF2-40B4-BE49-F238E27FC236}">
                      <a16:creationId xmlns:a16="http://schemas.microsoft.com/office/drawing/2014/main" id="{B0AB27D4-17E2-4815-90A1-EB12CA6C6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9" name="Freeform 1132">
                <a:extLst>
                  <a:ext uri="{FF2B5EF4-FFF2-40B4-BE49-F238E27FC236}">
                    <a16:creationId xmlns:a16="http://schemas.microsoft.com/office/drawing/2014/main" id="{5A866CC5-888C-42C3-B455-B65E27704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0" name="Freeform 1133">
                <a:extLst>
                  <a:ext uri="{FF2B5EF4-FFF2-40B4-BE49-F238E27FC236}">
                    <a16:creationId xmlns:a16="http://schemas.microsoft.com/office/drawing/2014/main" id="{287B0558-8781-490D-8F40-066AD1AC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1" name="Freeform 1134">
                <a:extLst>
                  <a:ext uri="{FF2B5EF4-FFF2-40B4-BE49-F238E27FC236}">
                    <a16:creationId xmlns:a16="http://schemas.microsoft.com/office/drawing/2014/main" id="{734606B5-0661-4ED5-B7F6-20FCB08F2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2" name="Freeform 1135">
                <a:extLst>
                  <a:ext uri="{FF2B5EF4-FFF2-40B4-BE49-F238E27FC236}">
                    <a16:creationId xmlns:a16="http://schemas.microsoft.com/office/drawing/2014/main" id="{7CDF4E63-0CEB-4899-9226-CEE07D63B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3" name="Freeform 1136">
                <a:extLst>
                  <a:ext uri="{FF2B5EF4-FFF2-40B4-BE49-F238E27FC236}">
                    <a16:creationId xmlns:a16="http://schemas.microsoft.com/office/drawing/2014/main" id="{02969AD4-8F7F-48A0-AA84-9C72BE8D3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4" name="Freeform 1137">
                <a:extLst>
                  <a:ext uri="{FF2B5EF4-FFF2-40B4-BE49-F238E27FC236}">
                    <a16:creationId xmlns:a16="http://schemas.microsoft.com/office/drawing/2014/main" id="{0EB70D3B-30EE-48AB-A3F5-8EDAAFDF57D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2" name="Group 1139">
              <a:extLst>
                <a:ext uri="{FF2B5EF4-FFF2-40B4-BE49-F238E27FC236}">
                  <a16:creationId xmlns:a16="http://schemas.microsoft.com/office/drawing/2014/main" id="{40A5E41C-49A3-441A-B30C-D80C8D89571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696" name="Picture 1140" descr="desktop_computer_stylized_medium">
                <a:extLst>
                  <a:ext uri="{FF2B5EF4-FFF2-40B4-BE49-F238E27FC236}">
                    <a16:creationId xmlns:a16="http://schemas.microsoft.com/office/drawing/2014/main" id="{F8B9A0D4-745D-4B38-A1BE-9DEF56ABE8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7" name="Freeform 1141">
                <a:extLst>
                  <a:ext uri="{FF2B5EF4-FFF2-40B4-BE49-F238E27FC236}">
                    <a16:creationId xmlns:a16="http://schemas.microsoft.com/office/drawing/2014/main" id="{A213FFC7-FB03-4CEC-8B21-592A48E2B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3" name="Group 692">
              <a:extLst>
                <a:ext uri="{FF2B5EF4-FFF2-40B4-BE49-F238E27FC236}">
                  <a16:creationId xmlns:a16="http://schemas.microsoft.com/office/drawing/2014/main" id="{0F071480-895C-4F48-9835-0F0F39549574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694" name="Picture 571" descr="fridge2.png">
                <a:extLst>
                  <a:ext uri="{FF2B5EF4-FFF2-40B4-BE49-F238E27FC236}">
                    <a16:creationId xmlns:a16="http://schemas.microsoft.com/office/drawing/2014/main" id="{2D8ADA4A-1437-42DB-AD42-4FE66D86D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5" name="Picture 1115" descr="antenna_stylized">
                <a:extLst>
                  <a:ext uri="{FF2B5EF4-FFF2-40B4-BE49-F238E27FC236}">
                    <a16:creationId xmlns:a16="http://schemas.microsoft.com/office/drawing/2014/main" id="{F3D42C78-17FC-4B5E-B883-A0EA2BBB10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813DB1C4-EDA3-4B39-97AF-537C024F9F5A}"/>
              </a:ext>
            </a:extLst>
          </p:cNvPr>
          <p:cNvGrpSpPr/>
          <p:nvPr/>
        </p:nvGrpSpPr>
        <p:grpSpPr>
          <a:xfrm>
            <a:off x="9344786" y="3682986"/>
            <a:ext cx="518448" cy="1212242"/>
            <a:chOff x="11058573" y="3399165"/>
            <a:chExt cx="518448" cy="1212242"/>
          </a:xfrm>
        </p:grpSpPr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3AD71BCF-4C37-4236-A3C0-42A98A5ACED7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729" name="Straight Connector 728">
                <a:extLst>
                  <a:ext uri="{FF2B5EF4-FFF2-40B4-BE49-F238E27FC236}">
                    <a16:creationId xmlns:a16="http://schemas.microsoft.com/office/drawing/2014/main" id="{7F6B4039-1265-4094-A5AE-9B2C9294365F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0" name="Group 729">
                <a:extLst>
                  <a:ext uri="{FF2B5EF4-FFF2-40B4-BE49-F238E27FC236}">
                    <a16:creationId xmlns:a16="http://schemas.microsoft.com/office/drawing/2014/main" id="{671F856B-87E4-40D1-BB2A-5F118F3DA13B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731" name="Picture 730" descr="server_rack.png">
                  <a:extLst>
                    <a:ext uri="{FF2B5EF4-FFF2-40B4-BE49-F238E27FC236}">
                      <a16:creationId xmlns:a16="http://schemas.microsoft.com/office/drawing/2014/main" id="{BA359C82-4E96-4670-808C-B7741E3D5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2" name="Picture 731" descr="server_rack.png">
                  <a:extLst>
                    <a:ext uri="{FF2B5EF4-FFF2-40B4-BE49-F238E27FC236}">
                      <a16:creationId xmlns:a16="http://schemas.microsoft.com/office/drawing/2014/main" id="{A03915CA-2884-4656-926D-F94BA8663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3" name="Picture 732" descr="server_rack.png">
                  <a:extLst>
                    <a:ext uri="{FF2B5EF4-FFF2-40B4-BE49-F238E27FC236}">
                      <a16:creationId xmlns:a16="http://schemas.microsoft.com/office/drawing/2014/main" id="{90137FE9-FE40-4FEC-B4D2-7BF3953FD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23" name="Group 722">
              <a:extLst>
                <a:ext uri="{FF2B5EF4-FFF2-40B4-BE49-F238E27FC236}">
                  <a16:creationId xmlns:a16="http://schemas.microsoft.com/office/drawing/2014/main" id="{3DDB9B70-26B2-4750-9A7F-62773C9E7058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724" name="Straight Connector 723">
                <a:extLst>
                  <a:ext uri="{FF2B5EF4-FFF2-40B4-BE49-F238E27FC236}">
                    <a16:creationId xmlns:a16="http://schemas.microsoft.com/office/drawing/2014/main" id="{4B9C8CED-5933-4C0C-A28F-C4A99785547F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5" name="Group 724">
                <a:extLst>
                  <a:ext uri="{FF2B5EF4-FFF2-40B4-BE49-F238E27FC236}">
                    <a16:creationId xmlns:a16="http://schemas.microsoft.com/office/drawing/2014/main" id="{87B74941-56AB-4650-893C-EFDC6E962B1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726" name="Picture 725" descr="server_rack.png">
                  <a:extLst>
                    <a:ext uri="{FF2B5EF4-FFF2-40B4-BE49-F238E27FC236}">
                      <a16:creationId xmlns:a16="http://schemas.microsoft.com/office/drawing/2014/main" id="{BF2FDD01-CD44-46A4-95A2-8E8FDEFE2D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27" name="Picture 726" descr="server_rack.png">
                  <a:extLst>
                    <a:ext uri="{FF2B5EF4-FFF2-40B4-BE49-F238E27FC236}">
                      <a16:creationId xmlns:a16="http://schemas.microsoft.com/office/drawing/2014/main" id="{6974A327-8C3A-4142-8346-E12D5701F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28" name="Picture 727" descr="server_rack.png">
                  <a:extLst>
                    <a:ext uri="{FF2B5EF4-FFF2-40B4-BE49-F238E27FC236}">
                      <a16:creationId xmlns:a16="http://schemas.microsoft.com/office/drawing/2014/main" id="{AF30BA38-E05F-4473-9024-4DDB89D22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34" name="Group 590">
            <a:extLst>
              <a:ext uri="{FF2B5EF4-FFF2-40B4-BE49-F238E27FC236}">
                <a16:creationId xmlns:a16="http://schemas.microsoft.com/office/drawing/2014/main" id="{85144BA0-9E4E-41E9-991F-806C256C7F4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60694" y="5154662"/>
            <a:ext cx="345630" cy="320302"/>
            <a:chOff x="2839" y="3501"/>
            <a:chExt cx="755" cy="803"/>
          </a:xfrm>
        </p:grpSpPr>
        <p:pic>
          <p:nvPicPr>
            <p:cNvPr id="735" name="Picture 591" descr="desktop_computer_stylized_medium">
              <a:extLst>
                <a:ext uri="{FF2B5EF4-FFF2-40B4-BE49-F238E27FC236}">
                  <a16:creationId xmlns:a16="http://schemas.microsoft.com/office/drawing/2014/main" id="{4185B662-CBDD-4878-B4E3-7880844A0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6" name="Freeform 592">
              <a:extLst>
                <a:ext uri="{FF2B5EF4-FFF2-40B4-BE49-F238E27FC236}">
                  <a16:creationId xmlns:a16="http://schemas.microsoft.com/office/drawing/2014/main" id="{A5AB9940-1610-4465-B0E4-99196CF4D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37" name="Group 1064">
            <a:extLst>
              <a:ext uri="{FF2B5EF4-FFF2-40B4-BE49-F238E27FC236}">
                <a16:creationId xmlns:a16="http://schemas.microsoft.com/office/drawing/2014/main" id="{B1BBC491-0C05-410F-8444-31549F2CFF21}"/>
              </a:ext>
            </a:extLst>
          </p:cNvPr>
          <p:cNvGrpSpPr>
            <a:grpSpLocks/>
          </p:cNvGrpSpPr>
          <p:nvPr/>
        </p:nvGrpSpPr>
        <p:grpSpPr bwMode="auto">
          <a:xfrm>
            <a:off x="7481520" y="6107310"/>
            <a:ext cx="310186" cy="307808"/>
            <a:chOff x="877" y="1008"/>
            <a:chExt cx="2747" cy="2591"/>
          </a:xfrm>
        </p:grpSpPr>
        <p:pic>
          <p:nvPicPr>
            <p:cNvPr id="738" name="Picture 1065" descr="antenna_stylized">
              <a:extLst>
                <a:ext uri="{FF2B5EF4-FFF2-40B4-BE49-F238E27FC236}">
                  <a16:creationId xmlns:a16="http://schemas.microsoft.com/office/drawing/2014/main" id="{A1446528-88A5-4FDA-9D36-279264A4F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9" name="Picture 1066" descr="laptop_keyboard">
              <a:extLst>
                <a:ext uri="{FF2B5EF4-FFF2-40B4-BE49-F238E27FC236}">
                  <a16:creationId xmlns:a16="http://schemas.microsoft.com/office/drawing/2014/main" id="{D10D0761-1BFE-4AB7-B53B-EBC3C1233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0" name="Freeform 1067">
              <a:extLst>
                <a:ext uri="{FF2B5EF4-FFF2-40B4-BE49-F238E27FC236}">
                  <a16:creationId xmlns:a16="http://schemas.microsoft.com/office/drawing/2014/main" id="{382E62A3-CAB7-406D-A7DE-FCA071AA0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41" name="Picture 1068" descr="screen">
              <a:extLst>
                <a:ext uri="{FF2B5EF4-FFF2-40B4-BE49-F238E27FC236}">
                  <a16:creationId xmlns:a16="http://schemas.microsoft.com/office/drawing/2014/main" id="{5C89E184-1A0A-4658-9766-F702E2C3D9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2" name="Freeform 1069">
              <a:extLst>
                <a:ext uri="{FF2B5EF4-FFF2-40B4-BE49-F238E27FC236}">
                  <a16:creationId xmlns:a16="http://schemas.microsoft.com/office/drawing/2014/main" id="{BB9D81B7-6E93-4C0E-BFE8-27E70BFDE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3" name="Freeform 1070">
              <a:extLst>
                <a:ext uri="{FF2B5EF4-FFF2-40B4-BE49-F238E27FC236}">
                  <a16:creationId xmlns:a16="http://schemas.microsoft.com/office/drawing/2014/main" id="{B7252C18-DDAB-43C3-86C5-0B3EA7923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4" name="Freeform 1071">
              <a:extLst>
                <a:ext uri="{FF2B5EF4-FFF2-40B4-BE49-F238E27FC236}">
                  <a16:creationId xmlns:a16="http://schemas.microsoft.com/office/drawing/2014/main" id="{A6712836-3B79-4311-AB51-9D89063E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5" name="Freeform 1072">
              <a:extLst>
                <a:ext uri="{FF2B5EF4-FFF2-40B4-BE49-F238E27FC236}">
                  <a16:creationId xmlns:a16="http://schemas.microsoft.com/office/drawing/2014/main" id="{2335A735-EA6A-46F8-8C32-D292DE64D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6" name="Freeform 1073">
              <a:extLst>
                <a:ext uri="{FF2B5EF4-FFF2-40B4-BE49-F238E27FC236}">
                  <a16:creationId xmlns:a16="http://schemas.microsoft.com/office/drawing/2014/main" id="{1829D66D-8D19-4807-96A9-2F47BFCF0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7" name="Freeform 1074">
              <a:extLst>
                <a:ext uri="{FF2B5EF4-FFF2-40B4-BE49-F238E27FC236}">
                  <a16:creationId xmlns:a16="http://schemas.microsoft.com/office/drawing/2014/main" id="{40155623-B78A-452D-A7F3-0A8A52A5E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8" name="Group 1075">
              <a:extLst>
                <a:ext uri="{FF2B5EF4-FFF2-40B4-BE49-F238E27FC236}">
                  <a16:creationId xmlns:a16="http://schemas.microsoft.com/office/drawing/2014/main" id="{1839EAD8-D808-43B5-B68B-E4C223A032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755" name="Freeform 1076">
                <a:extLst>
                  <a:ext uri="{FF2B5EF4-FFF2-40B4-BE49-F238E27FC236}">
                    <a16:creationId xmlns:a16="http://schemas.microsoft.com/office/drawing/2014/main" id="{A6F1E361-FA83-4F97-B8E0-370F723F1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Freeform 1077">
                <a:extLst>
                  <a:ext uri="{FF2B5EF4-FFF2-40B4-BE49-F238E27FC236}">
                    <a16:creationId xmlns:a16="http://schemas.microsoft.com/office/drawing/2014/main" id="{967D7FC3-2052-4CC5-91A0-EAE8C04C4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7" name="Freeform 1078">
                <a:extLst>
                  <a:ext uri="{FF2B5EF4-FFF2-40B4-BE49-F238E27FC236}">
                    <a16:creationId xmlns:a16="http://schemas.microsoft.com/office/drawing/2014/main" id="{A05C2B56-CD39-44D1-BBEC-451398D04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Freeform 1079">
                <a:extLst>
                  <a:ext uri="{FF2B5EF4-FFF2-40B4-BE49-F238E27FC236}">
                    <a16:creationId xmlns:a16="http://schemas.microsoft.com/office/drawing/2014/main" id="{FBE09B78-2F43-408A-9A8C-70CD6D899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9" name="Freeform 1080">
                <a:extLst>
                  <a:ext uri="{FF2B5EF4-FFF2-40B4-BE49-F238E27FC236}">
                    <a16:creationId xmlns:a16="http://schemas.microsoft.com/office/drawing/2014/main" id="{8E0FF650-3445-4E85-AD4D-83AC30D82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0" name="Freeform 1081">
                <a:extLst>
                  <a:ext uri="{FF2B5EF4-FFF2-40B4-BE49-F238E27FC236}">
                    <a16:creationId xmlns:a16="http://schemas.microsoft.com/office/drawing/2014/main" id="{AAB2926A-0C5B-4D65-810B-B094B44CA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49" name="Freeform 1082">
              <a:extLst>
                <a:ext uri="{FF2B5EF4-FFF2-40B4-BE49-F238E27FC236}">
                  <a16:creationId xmlns:a16="http://schemas.microsoft.com/office/drawing/2014/main" id="{AD82B39C-7023-4BF1-85E9-5E7DC8EF1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0" name="Freeform 1083">
              <a:extLst>
                <a:ext uri="{FF2B5EF4-FFF2-40B4-BE49-F238E27FC236}">
                  <a16:creationId xmlns:a16="http://schemas.microsoft.com/office/drawing/2014/main" id="{FB554241-CB87-4917-A188-D17CD0663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1" name="Freeform 1084">
              <a:extLst>
                <a:ext uri="{FF2B5EF4-FFF2-40B4-BE49-F238E27FC236}">
                  <a16:creationId xmlns:a16="http://schemas.microsoft.com/office/drawing/2014/main" id="{A5BFD98E-1402-47FF-998C-57407E3A2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2" name="Freeform 1085">
              <a:extLst>
                <a:ext uri="{FF2B5EF4-FFF2-40B4-BE49-F238E27FC236}">
                  <a16:creationId xmlns:a16="http://schemas.microsoft.com/office/drawing/2014/main" id="{FC09026C-0658-4945-8198-B937B849B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3" name="Freeform 1086">
              <a:extLst>
                <a:ext uri="{FF2B5EF4-FFF2-40B4-BE49-F238E27FC236}">
                  <a16:creationId xmlns:a16="http://schemas.microsoft.com/office/drawing/2014/main" id="{CAE38C57-D638-4784-AA71-C501284A6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4" name="Freeform 1087">
              <a:extLst>
                <a:ext uri="{FF2B5EF4-FFF2-40B4-BE49-F238E27FC236}">
                  <a16:creationId xmlns:a16="http://schemas.microsoft.com/office/drawing/2014/main" id="{BE4DA136-3E8D-43F5-806F-0529B7A2B52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1" name="Group 590">
            <a:extLst>
              <a:ext uri="{FF2B5EF4-FFF2-40B4-BE49-F238E27FC236}">
                <a16:creationId xmlns:a16="http://schemas.microsoft.com/office/drawing/2014/main" id="{F7A08CB5-4376-4797-BC77-7B743478A17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33748" y="5759158"/>
            <a:ext cx="345630" cy="320302"/>
            <a:chOff x="2839" y="3501"/>
            <a:chExt cx="755" cy="803"/>
          </a:xfrm>
        </p:grpSpPr>
        <p:pic>
          <p:nvPicPr>
            <p:cNvPr id="762" name="Picture 591" descr="desktop_computer_stylized_medium">
              <a:extLst>
                <a:ext uri="{FF2B5EF4-FFF2-40B4-BE49-F238E27FC236}">
                  <a16:creationId xmlns:a16="http://schemas.microsoft.com/office/drawing/2014/main" id="{B2F27483-648A-4D39-8291-49DD5165D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3" name="Freeform 592">
              <a:extLst>
                <a:ext uri="{FF2B5EF4-FFF2-40B4-BE49-F238E27FC236}">
                  <a16:creationId xmlns:a16="http://schemas.microsoft.com/office/drawing/2014/main" id="{E91AA5E9-648D-45B3-843D-7F16BFF7E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4" name="Group 590">
            <a:extLst>
              <a:ext uri="{FF2B5EF4-FFF2-40B4-BE49-F238E27FC236}">
                <a16:creationId xmlns:a16="http://schemas.microsoft.com/office/drawing/2014/main" id="{AF8F8C10-BA54-4F34-A667-494E395B122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31973" y="5780631"/>
            <a:ext cx="345630" cy="320302"/>
            <a:chOff x="2839" y="3501"/>
            <a:chExt cx="755" cy="803"/>
          </a:xfrm>
        </p:grpSpPr>
        <p:pic>
          <p:nvPicPr>
            <p:cNvPr id="765" name="Picture 591" descr="desktop_computer_stylized_medium">
              <a:extLst>
                <a:ext uri="{FF2B5EF4-FFF2-40B4-BE49-F238E27FC236}">
                  <a16:creationId xmlns:a16="http://schemas.microsoft.com/office/drawing/2014/main" id="{CFED60B9-9635-4BCA-89A7-12F50AE85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6" name="Freeform 592">
              <a:extLst>
                <a:ext uri="{FF2B5EF4-FFF2-40B4-BE49-F238E27FC236}">
                  <a16:creationId xmlns:a16="http://schemas.microsoft.com/office/drawing/2014/main" id="{5D5A6D50-282F-4330-ADFE-9F2AA1F5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7" name="Group 1064">
            <a:extLst>
              <a:ext uri="{FF2B5EF4-FFF2-40B4-BE49-F238E27FC236}">
                <a16:creationId xmlns:a16="http://schemas.microsoft.com/office/drawing/2014/main" id="{8CFA6D27-C9DC-49E3-B9B2-EFAF55566CD1}"/>
              </a:ext>
            </a:extLst>
          </p:cNvPr>
          <p:cNvGrpSpPr>
            <a:grpSpLocks/>
          </p:cNvGrpSpPr>
          <p:nvPr/>
        </p:nvGrpSpPr>
        <p:grpSpPr bwMode="auto">
          <a:xfrm>
            <a:off x="7814585" y="6049639"/>
            <a:ext cx="319264" cy="253379"/>
            <a:chOff x="877" y="1008"/>
            <a:chExt cx="2747" cy="2591"/>
          </a:xfrm>
        </p:grpSpPr>
        <p:pic>
          <p:nvPicPr>
            <p:cNvPr id="768" name="Picture 1065" descr="antenna_stylized">
              <a:extLst>
                <a:ext uri="{FF2B5EF4-FFF2-40B4-BE49-F238E27FC236}">
                  <a16:creationId xmlns:a16="http://schemas.microsoft.com/office/drawing/2014/main" id="{46D1A80B-3E2C-4AC9-B6C1-D24641489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9" name="Picture 1066" descr="laptop_keyboard">
              <a:extLst>
                <a:ext uri="{FF2B5EF4-FFF2-40B4-BE49-F238E27FC236}">
                  <a16:creationId xmlns:a16="http://schemas.microsoft.com/office/drawing/2014/main" id="{253C39B0-0113-4A2D-85C2-9809DDBFE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0" name="Freeform 1067">
              <a:extLst>
                <a:ext uri="{FF2B5EF4-FFF2-40B4-BE49-F238E27FC236}">
                  <a16:creationId xmlns:a16="http://schemas.microsoft.com/office/drawing/2014/main" id="{07B7FEDA-9532-4B91-839D-3B549110D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1" name="Picture 1068" descr="screen">
              <a:extLst>
                <a:ext uri="{FF2B5EF4-FFF2-40B4-BE49-F238E27FC236}">
                  <a16:creationId xmlns:a16="http://schemas.microsoft.com/office/drawing/2014/main" id="{231B8DC4-DA30-47C2-8E00-05BE27EE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2" name="Freeform 1069">
              <a:extLst>
                <a:ext uri="{FF2B5EF4-FFF2-40B4-BE49-F238E27FC236}">
                  <a16:creationId xmlns:a16="http://schemas.microsoft.com/office/drawing/2014/main" id="{18C4EA34-F692-449A-86C7-70AD2B8ED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" name="Freeform 1070">
              <a:extLst>
                <a:ext uri="{FF2B5EF4-FFF2-40B4-BE49-F238E27FC236}">
                  <a16:creationId xmlns:a16="http://schemas.microsoft.com/office/drawing/2014/main" id="{4AD24657-3F38-4473-BCB4-CEE1667B2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" name="Freeform 1071">
              <a:extLst>
                <a:ext uri="{FF2B5EF4-FFF2-40B4-BE49-F238E27FC236}">
                  <a16:creationId xmlns:a16="http://schemas.microsoft.com/office/drawing/2014/main" id="{BFE80DBB-767B-40CD-BDBC-A6CE2C994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" name="Freeform 1072">
              <a:extLst>
                <a:ext uri="{FF2B5EF4-FFF2-40B4-BE49-F238E27FC236}">
                  <a16:creationId xmlns:a16="http://schemas.microsoft.com/office/drawing/2014/main" id="{97A5FC08-C62B-4F9B-854B-E72966C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" name="Freeform 1073">
              <a:extLst>
                <a:ext uri="{FF2B5EF4-FFF2-40B4-BE49-F238E27FC236}">
                  <a16:creationId xmlns:a16="http://schemas.microsoft.com/office/drawing/2014/main" id="{30631E0D-5275-4BCB-86A5-64D568BA0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" name="Freeform 1074">
              <a:extLst>
                <a:ext uri="{FF2B5EF4-FFF2-40B4-BE49-F238E27FC236}">
                  <a16:creationId xmlns:a16="http://schemas.microsoft.com/office/drawing/2014/main" id="{22EECDBE-1EF6-481A-9C11-5DAFC8B73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78" name="Group 1075">
              <a:extLst>
                <a:ext uri="{FF2B5EF4-FFF2-40B4-BE49-F238E27FC236}">
                  <a16:creationId xmlns:a16="http://schemas.microsoft.com/office/drawing/2014/main" id="{C4F98140-D6CC-45B0-AE00-1D721E36FE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785" name="Freeform 1076">
                <a:extLst>
                  <a:ext uri="{FF2B5EF4-FFF2-40B4-BE49-F238E27FC236}">
                    <a16:creationId xmlns:a16="http://schemas.microsoft.com/office/drawing/2014/main" id="{81D88101-4AAF-4054-8B0B-70B77D3D7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6" name="Freeform 1077">
                <a:extLst>
                  <a:ext uri="{FF2B5EF4-FFF2-40B4-BE49-F238E27FC236}">
                    <a16:creationId xmlns:a16="http://schemas.microsoft.com/office/drawing/2014/main" id="{8E261700-54CA-45F8-BF95-61378F195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7" name="Freeform 1078">
                <a:extLst>
                  <a:ext uri="{FF2B5EF4-FFF2-40B4-BE49-F238E27FC236}">
                    <a16:creationId xmlns:a16="http://schemas.microsoft.com/office/drawing/2014/main" id="{1AB479A5-B245-420F-A799-0016F21BB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8" name="Freeform 1079">
                <a:extLst>
                  <a:ext uri="{FF2B5EF4-FFF2-40B4-BE49-F238E27FC236}">
                    <a16:creationId xmlns:a16="http://schemas.microsoft.com/office/drawing/2014/main" id="{3AB24D78-5F93-4400-974F-DAD87C1DE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9" name="Freeform 1080">
                <a:extLst>
                  <a:ext uri="{FF2B5EF4-FFF2-40B4-BE49-F238E27FC236}">
                    <a16:creationId xmlns:a16="http://schemas.microsoft.com/office/drawing/2014/main" id="{435FB313-5E8A-4C63-8EAC-5FA760EF7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0" name="Freeform 1081">
                <a:extLst>
                  <a:ext uri="{FF2B5EF4-FFF2-40B4-BE49-F238E27FC236}">
                    <a16:creationId xmlns:a16="http://schemas.microsoft.com/office/drawing/2014/main" id="{F448370D-6D70-4BB6-878C-6FF2F5F4B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9" name="Freeform 1082">
              <a:extLst>
                <a:ext uri="{FF2B5EF4-FFF2-40B4-BE49-F238E27FC236}">
                  <a16:creationId xmlns:a16="http://schemas.microsoft.com/office/drawing/2014/main" id="{88484C20-2093-4219-98A1-BCB83F716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" name="Freeform 1083">
              <a:extLst>
                <a:ext uri="{FF2B5EF4-FFF2-40B4-BE49-F238E27FC236}">
                  <a16:creationId xmlns:a16="http://schemas.microsoft.com/office/drawing/2014/main" id="{6A85EB39-85D6-4AB5-B672-FC0AFA7E3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" name="Freeform 1084">
              <a:extLst>
                <a:ext uri="{FF2B5EF4-FFF2-40B4-BE49-F238E27FC236}">
                  <a16:creationId xmlns:a16="http://schemas.microsoft.com/office/drawing/2014/main" id="{1D603DFF-7F98-4013-AA71-5E3E2182C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" name="Freeform 1085">
              <a:extLst>
                <a:ext uri="{FF2B5EF4-FFF2-40B4-BE49-F238E27FC236}">
                  <a16:creationId xmlns:a16="http://schemas.microsoft.com/office/drawing/2014/main" id="{E5F77FB7-B125-4CE4-8ECD-252A77CF6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" name="Freeform 1086">
              <a:extLst>
                <a:ext uri="{FF2B5EF4-FFF2-40B4-BE49-F238E27FC236}">
                  <a16:creationId xmlns:a16="http://schemas.microsoft.com/office/drawing/2014/main" id="{E83CC026-5645-45E8-AC7D-D00FB269D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" name="Freeform 1087">
              <a:extLst>
                <a:ext uri="{FF2B5EF4-FFF2-40B4-BE49-F238E27FC236}">
                  <a16:creationId xmlns:a16="http://schemas.microsoft.com/office/drawing/2014/main" id="{4FB83619-D6DC-49A5-B532-4964CDA844D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1" name="Freeform 984">
            <a:extLst>
              <a:ext uri="{FF2B5EF4-FFF2-40B4-BE49-F238E27FC236}">
                <a16:creationId xmlns:a16="http://schemas.microsoft.com/office/drawing/2014/main" id="{699016B3-A9D1-4169-A2A3-D1474F4D74D5}"/>
              </a:ext>
            </a:extLst>
          </p:cNvPr>
          <p:cNvSpPr>
            <a:spLocks/>
          </p:cNvSpPr>
          <p:nvPr/>
        </p:nvSpPr>
        <p:spPr bwMode="auto">
          <a:xfrm>
            <a:off x="8433432" y="5891472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2" name="Freeform 986">
            <a:extLst>
              <a:ext uri="{FF2B5EF4-FFF2-40B4-BE49-F238E27FC236}">
                <a16:creationId xmlns:a16="http://schemas.microsoft.com/office/drawing/2014/main" id="{41E6CAE8-8B1C-4814-928A-4BA6ABB8B50C}"/>
              </a:ext>
            </a:extLst>
          </p:cNvPr>
          <p:cNvSpPr>
            <a:spLocks/>
          </p:cNvSpPr>
          <p:nvPr/>
        </p:nvSpPr>
        <p:spPr bwMode="auto">
          <a:xfrm>
            <a:off x="8439809" y="5911424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3" name="Freeform 987">
            <a:extLst>
              <a:ext uri="{FF2B5EF4-FFF2-40B4-BE49-F238E27FC236}">
                <a16:creationId xmlns:a16="http://schemas.microsoft.com/office/drawing/2014/main" id="{EFC50A72-97B6-4E98-8A67-05F64EBF7AFE}"/>
              </a:ext>
            </a:extLst>
          </p:cNvPr>
          <p:cNvSpPr>
            <a:spLocks/>
          </p:cNvSpPr>
          <p:nvPr/>
        </p:nvSpPr>
        <p:spPr bwMode="auto">
          <a:xfrm>
            <a:off x="8435357" y="6067254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4" name="Rectangle 988">
            <a:extLst>
              <a:ext uri="{FF2B5EF4-FFF2-40B4-BE49-F238E27FC236}">
                <a16:creationId xmlns:a16="http://schemas.microsoft.com/office/drawing/2014/main" id="{9F541A08-1489-41F5-952F-1C3A3B0E7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6138" y="592890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795" name="Group 989">
            <a:extLst>
              <a:ext uri="{FF2B5EF4-FFF2-40B4-BE49-F238E27FC236}">
                <a16:creationId xmlns:a16="http://schemas.microsoft.com/office/drawing/2014/main" id="{C20B9C82-500D-4219-8CA7-3B70AEB060E7}"/>
              </a:ext>
            </a:extLst>
          </p:cNvPr>
          <p:cNvGrpSpPr>
            <a:grpSpLocks/>
          </p:cNvGrpSpPr>
          <p:nvPr/>
        </p:nvGrpSpPr>
        <p:grpSpPr bwMode="auto">
          <a:xfrm>
            <a:off x="8370988" y="5925696"/>
            <a:ext cx="69903" cy="21117"/>
            <a:chOff x="614" y="2568"/>
            <a:chExt cx="725" cy="139"/>
          </a:xfrm>
        </p:grpSpPr>
        <p:sp>
          <p:nvSpPr>
            <p:cNvPr id="796" name="AutoShape 990">
              <a:extLst>
                <a:ext uri="{FF2B5EF4-FFF2-40B4-BE49-F238E27FC236}">
                  <a16:creationId xmlns:a16="http://schemas.microsoft.com/office/drawing/2014/main" id="{126D3530-B22F-45CC-A4F7-880A84CA0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97" name="AutoShape 991">
              <a:extLst>
                <a:ext uri="{FF2B5EF4-FFF2-40B4-BE49-F238E27FC236}">
                  <a16:creationId xmlns:a16="http://schemas.microsoft.com/office/drawing/2014/main" id="{BA02BF30-54B1-4C42-90CD-809DD62E7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798" name="Rectangle 992">
            <a:extLst>
              <a:ext uri="{FF2B5EF4-FFF2-40B4-BE49-F238E27FC236}">
                <a16:creationId xmlns:a16="http://schemas.microsoft.com/office/drawing/2014/main" id="{11550A5E-A0B2-4B8C-9512-065C8C7E0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7341" y="597725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799" name="Group 993">
            <a:extLst>
              <a:ext uri="{FF2B5EF4-FFF2-40B4-BE49-F238E27FC236}">
                <a16:creationId xmlns:a16="http://schemas.microsoft.com/office/drawing/2014/main" id="{6EFB9A2D-52DE-4BEC-A096-7F50FBB2AC01}"/>
              </a:ext>
            </a:extLst>
          </p:cNvPr>
          <p:cNvGrpSpPr>
            <a:grpSpLocks/>
          </p:cNvGrpSpPr>
          <p:nvPr/>
        </p:nvGrpSpPr>
        <p:grpSpPr bwMode="auto">
          <a:xfrm>
            <a:off x="8370748" y="5973173"/>
            <a:ext cx="69903" cy="19515"/>
            <a:chOff x="614" y="2568"/>
            <a:chExt cx="725" cy="139"/>
          </a:xfrm>
        </p:grpSpPr>
        <p:sp>
          <p:nvSpPr>
            <p:cNvPr id="800" name="AutoShape 994">
              <a:extLst>
                <a:ext uri="{FF2B5EF4-FFF2-40B4-BE49-F238E27FC236}">
                  <a16:creationId xmlns:a16="http://schemas.microsoft.com/office/drawing/2014/main" id="{455DEF5B-83CC-427F-B274-FBF50A6BE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01" name="AutoShape 995">
              <a:extLst>
                <a:ext uri="{FF2B5EF4-FFF2-40B4-BE49-F238E27FC236}">
                  <a16:creationId xmlns:a16="http://schemas.microsoft.com/office/drawing/2014/main" id="{958FD774-BBD8-4E40-8631-BB70309C9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02" name="Rectangle 996">
            <a:extLst>
              <a:ext uri="{FF2B5EF4-FFF2-40B4-BE49-F238E27FC236}">
                <a16:creationId xmlns:a16="http://schemas.microsoft.com/office/drawing/2014/main" id="{2917FC1B-ACE7-4EE1-A82F-590830B5C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7341" y="6025602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03" name="Rectangle 997">
            <a:extLst>
              <a:ext uri="{FF2B5EF4-FFF2-40B4-BE49-F238E27FC236}">
                <a16:creationId xmlns:a16="http://schemas.microsoft.com/office/drawing/2014/main" id="{060609B4-2039-4926-85C3-AD5204C32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544" y="606943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804" name="Group 998">
            <a:extLst>
              <a:ext uri="{FF2B5EF4-FFF2-40B4-BE49-F238E27FC236}">
                <a16:creationId xmlns:a16="http://schemas.microsoft.com/office/drawing/2014/main" id="{3DDBA43C-7197-4079-95E8-5A47CE91F759}"/>
              </a:ext>
            </a:extLst>
          </p:cNvPr>
          <p:cNvGrpSpPr>
            <a:grpSpLocks/>
          </p:cNvGrpSpPr>
          <p:nvPr/>
        </p:nvGrpSpPr>
        <p:grpSpPr bwMode="auto">
          <a:xfrm>
            <a:off x="8369304" y="6065361"/>
            <a:ext cx="70024" cy="21991"/>
            <a:chOff x="614" y="2568"/>
            <a:chExt cx="725" cy="139"/>
          </a:xfrm>
        </p:grpSpPr>
        <p:sp>
          <p:nvSpPr>
            <p:cNvPr id="805" name="AutoShape 999">
              <a:extLst>
                <a:ext uri="{FF2B5EF4-FFF2-40B4-BE49-F238E27FC236}">
                  <a16:creationId xmlns:a16="http://schemas.microsoft.com/office/drawing/2014/main" id="{09EF6EA6-FCF4-40FE-B6D7-4F7191AA1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06" name="AutoShape 1000">
              <a:extLst>
                <a:ext uri="{FF2B5EF4-FFF2-40B4-BE49-F238E27FC236}">
                  <a16:creationId xmlns:a16="http://schemas.microsoft.com/office/drawing/2014/main" id="{719B673C-2426-456E-B9E8-C4B7EE01C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07" name="Freeform 1001">
            <a:extLst>
              <a:ext uri="{FF2B5EF4-FFF2-40B4-BE49-F238E27FC236}">
                <a16:creationId xmlns:a16="http://schemas.microsoft.com/office/drawing/2014/main" id="{DA56D63A-7130-402D-9CB9-F37141508999}"/>
              </a:ext>
            </a:extLst>
          </p:cNvPr>
          <p:cNvSpPr>
            <a:spLocks/>
          </p:cNvSpPr>
          <p:nvPr/>
        </p:nvSpPr>
        <p:spPr bwMode="auto">
          <a:xfrm>
            <a:off x="8435839" y="6025602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8" name="Group 1002">
            <a:extLst>
              <a:ext uri="{FF2B5EF4-FFF2-40B4-BE49-F238E27FC236}">
                <a16:creationId xmlns:a16="http://schemas.microsoft.com/office/drawing/2014/main" id="{6605DB50-DAF4-48BF-96F0-A09D6E5C4156}"/>
              </a:ext>
            </a:extLst>
          </p:cNvPr>
          <p:cNvGrpSpPr>
            <a:grpSpLocks/>
          </p:cNvGrpSpPr>
          <p:nvPr/>
        </p:nvGrpSpPr>
        <p:grpSpPr bwMode="auto">
          <a:xfrm>
            <a:off x="8369785" y="6021670"/>
            <a:ext cx="70024" cy="20243"/>
            <a:chOff x="614" y="2568"/>
            <a:chExt cx="725" cy="139"/>
          </a:xfrm>
        </p:grpSpPr>
        <p:sp>
          <p:nvSpPr>
            <p:cNvPr id="809" name="AutoShape 1003">
              <a:extLst>
                <a:ext uri="{FF2B5EF4-FFF2-40B4-BE49-F238E27FC236}">
                  <a16:creationId xmlns:a16="http://schemas.microsoft.com/office/drawing/2014/main" id="{2752A8B7-28CE-49D7-8F20-FF6ED767A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0" name="AutoShape 1004">
              <a:extLst>
                <a:ext uri="{FF2B5EF4-FFF2-40B4-BE49-F238E27FC236}">
                  <a16:creationId xmlns:a16="http://schemas.microsoft.com/office/drawing/2014/main" id="{1E64B5E8-5E50-4A44-9FA9-B0CB8724A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11" name="Rectangle 1005">
            <a:extLst>
              <a:ext uri="{FF2B5EF4-FFF2-40B4-BE49-F238E27FC236}">
                <a16:creationId xmlns:a16="http://schemas.microsoft.com/office/drawing/2014/main" id="{70E7BF05-4C54-4636-A98F-B467EE69F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0785" y="5890889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12" name="Freeform 1006">
            <a:extLst>
              <a:ext uri="{FF2B5EF4-FFF2-40B4-BE49-F238E27FC236}">
                <a16:creationId xmlns:a16="http://schemas.microsoft.com/office/drawing/2014/main" id="{8FE25DA7-E9C7-4AC2-A178-70E7EE822C35}"/>
              </a:ext>
            </a:extLst>
          </p:cNvPr>
          <p:cNvSpPr>
            <a:spLocks/>
          </p:cNvSpPr>
          <p:nvPr/>
        </p:nvSpPr>
        <p:spPr bwMode="auto">
          <a:xfrm>
            <a:off x="8438726" y="5975067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3" name="Freeform 1007">
            <a:extLst>
              <a:ext uri="{FF2B5EF4-FFF2-40B4-BE49-F238E27FC236}">
                <a16:creationId xmlns:a16="http://schemas.microsoft.com/office/drawing/2014/main" id="{7AE970A4-8CDC-409B-A11A-1913F48655F9}"/>
              </a:ext>
            </a:extLst>
          </p:cNvPr>
          <p:cNvSpPr>
            <a:spLocks/>
          </p:cNvSpPr>
          <p:nvPr/>
        </p:nvSpPr>
        <p:spPr bwMode="auto">
          <a:xfrm>
            <a:off x="8439087" y="5927444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4" name="Oval 1008">
            <a:extLst>
              <a:ext uri="{FF2B5EF4-FFF2-40B4-BE49-F238E27FC236}">
                <a16:creationId xmlns:a16="http://schemas.microsoft.com/office/drawing/2014/main" id="{DF4183F8-8516-41BE-8B1F-1362F0737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150" y="6208667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15" name="Freeform 1009">
            <a:extLst>
              <a:ext uri="{FF2B5EF4-FFF2-40B4-BE49-F238E27FC236}">
                <a16:creationId xmlns:a16="http://schemas.microsoft.com/office/drawing/2014/main" id="{1958F970-42BD-4F6B-83CC-3227B51EF491}"/>
              </a:ext>
            </a:extLst>
          </p:cNvPr>
          <p:cNvSpPr>
            <a:spLocks/>
          </p:cNvSpPr>
          <p:nvPr/>
        </p:nvSpPr>
        <p:spPr bwMode="auto">
          <a:xfrm>
            <a:off x="8437523" y="6209104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6" name="AutoShape 1010">
            <a:extLst>
              <a:ext uri="{FF2B5EF4-FFF2-40B4-BE49-F238E27FC236}">
                <a16:creationId xmlns:a16="http://schemas.microsoft.com/office/drawing/2014/main" id="{C2FEECD6-31E6-4F5A-A188-93E8C9D83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716" y="6217988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17" name="AutoShape 1011">
            <a:extLst>
              <a:ext uri="{FF2B5EF4-FFF2-40B4-BE49-F238E27FC236}">
                <a16:creationId xmlns:a16="http://schemas.microsoft.com/office/drawing/2014/main" id="{B599DCA5-3F4B-40E6-8429-F1C5D67B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6138" y="6223667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18" name="Oval 1012">
            <a:extLst>
              <a:ext uri="{FF2B5EF4-FFF2-40B4-BE49-F238E27FC236}">
                <a16:creationId xmlns:a16="http://schemas.microsoft.com/office/drawing/2014/main" id="{1D2540CB-00CE-457C-B292-66BD29443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049" y="6175316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19" name="Oval 1013">
            <a:extLst>
              <a:ext uri="{FF2B5EF4-FFF2-40B4-BE49-F238E27FC236}">
                <a16:creationId xmlns:a16="http://schemas.microsoft.com/office/drawing/2014/main" id="{6D4BF42F-220D-422B-BF40-45BEB3E20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9706" y="6175316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20" name="Oval 1014">
            <a:extLst>
              <a:ext uri="{FF2B5EF4-FFF2-40B4-BE49-F238E27FC236}">
                <a16:creationId xmlns:a16="http://schemas.microsoft.com/office/drawing/2014/main" id="{3CDBD4B7-B2F1-42C8-953A-58784FBF1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040" y="6175316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21" name="Rectangle 1015">
            <a:extLst>
              <a:ext uri="{FF2B5EF4-FFF2-40B4-BE49-F238E27FC236}">
                <a16:creationId xmlns:a16="http://schemas.microsoft.com/office/drawing/2014/main" id="{45E16EA9-37B9-4106-99A6-B74E30876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249" y="6095945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822" name="Group 590">
            <a:extLst>
              <a:ext uri="{FF2B5EF4-FFF2-40B4-BE49-F238E27FC236}">
                <a16:creationId xmlns:a16="http://schemas.microsoft.com/office/drawing/2014/main" id="{F5893B75-2952-4F6A-8567-8C9B16A7A25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53820" y="5535561"/>
            <a:ext cx="345630" cy="320302"/>
            <a:chOff x="2839" y="3501"/>
            <a:chExt cx="755" cy="803"/>
          </a:xfrm>
        </p:grpSpPr>
        <p:pic>
          <p:nvPicPr>
            <p:cNvPr id="823" name="Picture 591" descr="desktop_computer_stylized_medium">
              <a:extLst>
                <a:ext uri="{FF2B5EF4-FFF2-40B4-BE49-F238E27FC236}">
                  <a16:creationId xmlns:a16="http://schemas.microsoft.com/office/drawing/2014/main" id="{57AFD2CF-DFDA-466B-A735-608B40856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4" name="Freeform 592">
              <a:extLst>
                <a:ext uri="{FF2B5EF4-FFF2-40B4-BE49-F238E27FC236}">
                  <a16:creationId xmlns:a16="http://schemas.microsoft.com/office/drawing/2014/main" id="{DB21EF19-29B3-4E67-812A-F177E70FA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5" name="Rectangle 824">
            <a:extLst>
              <a:ext uri="{FF2B5EF4-FFF2-40B4-BE49-F238E27FC236}">
                <a16:creationId xmlns:a16="http://schemas.microsoft.com/office/drawing/2014/main" id="{66D65841-FE1B-4A2D-BCCE-3EBA2663B4C8}"/>
              </a:ext>
            </a:extLst>
          </p:cNvPr>
          <p:cNvSpPr/>
          <p:nvPr/>
        </p:nvSpPr>
        <p:spPr>
          <a:xfrm>
            <a:off x="4686105" y="1626998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26" name="Group 652">
            <a:extLst>
              <a:ext uri="{FF2B5EF4-FFF2-40B4-BE49-F238E27FC236}">
                <a16:creationId xmlns:a16="http://schemas.microsoft.com/office/drawing/2014/main" id="{C68445C7-B195-4B72-95D6-7D81ABD65C93}"/>
              </a:ext>
            </a:extLst>
          </p:cNvPr>
          <p:cNvGrpSpPr>
            <a:grpSpLocks/>
          </p:cNvGrpSpPr>
          <p:nvPr/>
        </p:nvGrpSpPr>
        <p:grpSpPr bwMode="auto">
          <a:xfrm>
            <a:off x="6030063" y="2114226"/>
            <a:ext cx="415925" cy="385763"/>
            <a:chOff x="2751" y="1851"/>
            <a:chExt cx="462" cy="478"/>
          </a:xfrm>
        </p:grpSpPr>
        <p:pic>
          <p:nvPicPr>
            <p:cNvPr id="827" name="Picture 653" descr="iphone_stylized_small">
              <a:extLst>
                <a:ext uri="{FF2B5EF4-FFF2-40B4-BE49-F238E27FC236}">
                  <a16:creationId xmlns:a16="http://schemas.microsoft.com/office/drawing/2014/main" id="{5784CAE1-DB87-4EF2-BF4D-B1FCC4918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8" name="Picture 654" descr="antenna_radiation_stylized">
              <a:extLst>
                <a:ext uri="{FF2B5EF4-FFF2-40B4-BE49-F238E27FC236}">
                  <a16:creationId xmlns:a16="http://schemas.microsoft.com/office/drawing/2014/main" id="{1EAAF35D-242D-472C-88B0-E98DDC45A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29" name="Group 950">
            <a:extLst>
              <a:ext uri="{FF2B5EF4-FFF2-40B4-BE49-F238E27FC236}">
                <a16:creationId xmlns:a16="http://schemas.microsoft.com/office/drawing/2014/main" id="{D0D645AD-0366-4EB0-ACA4-17C1DF977335}"/>
              </a:ext>
            </a:extLst>
          </p:cNvPr>
          <p:cNvGrpSpPr>
            <a:grpSpLocks/>
          </p:cNvGrpSpPr>
          <p:nvPr/>
        </p:nvGrpSpPr>
        <p:grpSpPr bwMode="auto">
          <a:xfrm>
            <a:off x="8282347" y="5870901"/>
            <a:ext cx="214974" cy="403920"/>
            <a:chOff x="4140" y="429"/>
            <a:chExt cx="1425" cy="2396"/>
          </a:xfrm>
        </p:grpSpPr>
        <p:sp>
          <p:nvSpPr>
            <p:cNvPr id="830" name="Freeform 951">
              <a:extLst>
                <a:ext uri="{FF2B5EF4-FFF2-40B4-BE49-F238E27FC236}">
                  <a16:creationId xmlns:a16="http://schemas.microsoft.com/office/drawing/2014/main" id="{1073C096-0A26-4A83-8B77-FCB6C3249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1" name="Rectangle 952">
              <a:extLst>
                <a:ext uri="{FF2B5EF4-FFF2-40B4-BE49-F238E27FC236}">
                  <a16:creationId xmlns:a16="http://schemas.microsoft.com/office/drawing/2014/main" id="{ADF682D5-65C0-4F66-AB3C-005AC758B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2" name="Freeform 953">
              <a:extLst>
                <a:ext uri="{FF2B5EF4-FFF2-40B4-BE49-F238E27FC236}">
                  <a16:creationId xmlns:a16="http://schemas.microsoft.com/office/drawing/2014/main" id="{3371208B-FE4E-4F1A-A572-24BF38867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3" name="Freeform 954">
              <a:extLst>
                <a:ext uri="{FF2B5EF4-FFF2-40B4-BE49-F238E27FC236}">
                  <a16:creationId xmlns:a16="http://schemas.microsoft.com/office/drawing/2014/main" id="{D69216E2-BED0-4E40-A934-74FAE6B22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4" name="Rectangle 955">
              <a:extLst>
                <a:ext uri="{FF2B5EF4-FFF2-40B4-BE49-F238E27FC236}">
                  <a16:creationId xmlns:a16="http://schemas.microsoft.com/office/drawing/2014/main" id="{72B31124-FDC3-4351-9F7D-8B8C6E6EE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35" name="Group 956">
              <a:extLst>
                <a:ext uri="{FF2B5EF4-FFF2-40B4-BE49-F238E27FC236}">
                  <a16:creationId xmlns:a16="http://schemas.microsoft.com/office/drawing/2014/main" id="{AEB382F4-76F0-4243-A7A7-82A3CEFF89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60" name="AutoShape 957">
                <a:extLst>
                  <a:ext uri="{FF2B5EF4-FFF2-40B4-BE49-F238E27FC236}">
                    <a16:creationId xmlns:a16="http://schemas.microsoft.com/office/drawing/2014/main" id="{843BAB0A-5C21-4622-9B47-433235859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61" name="AutoShape 958">
                <a:extLst>
                  <a:ext uri="{FF2B5EF4-FFF2-40B4-BE49-F238E27FC236}">
                    <a16:creationId xmlns:a16="http://schemas.microsoft.com/office/drawing/2014/main" id="{5A60C692-895B-4A73-8533-6C2A7AF76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36" name="Rectangle 959">
              <a:extLst>
                <a:ext uri="{FF2B5EF4-FFF2-40B4-BE49-F238E27FC236}">
                  <a16:creationId xmlns:a16="http://schemas.microsoft.com/office/drawing/2014/main" id="{BA5B1A9A-6B41-41C3-8C2D-C2813A6FD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37" name="Group 960">
              <a:extLst>
                <a:ext uri="{FF2B5EF4-FFF2-40B4-BE49-F238E27FC236}">
                  <a16:creationId xmlns:a16="http://schemas.microsoft.com/office/drawing/2014/main" id="{F4D8785C-EBAC-4F93-B6A0-84C14F1CFF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58" name="AutoShape 961">
                <a:extLst>
                  <a:ext uri="{FF2B5EF4-FFF2-40B4-BE49-F238E27FC236}">
                    <a16:creationId xmlns:a16="http://schemas.microsoft.com/office/drawing/2014/main" id="{C3C1B94A-6CCB-457B-99DB-A0A964E6E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59" name="AutoShape 962">
                <a:extLst>
                  <a:ext uri="{FF2B5EF4-FFF2-40B4-BE49-F238E27FC236}">
                    <a16:creationId xmlns:a16="http://schemas.microsoft.com/office/drawing/2014/main" id="{06602289-6187-410A-9584-4EB8BE118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38" name="Rectangle 963">
              <a:extLst>
                <a:ext uri="{FF2B5EF4-FFF2-40B4-BE49-F238E27FC236}">
                  <a16:creationId xmlns:a16="http://schemas.microsoft.com/office/drawing/2014/main" id="{722156EA-957A-4CB0-8474-B46CF921F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9" name="Rectangle 964">
              <a:extLst>
                <a:ext uri="{FF2B5EF4-FFF2-40B4-BE49-F238E27FC236}">
                  <a16:creationId xmlns:a16="http://schemas.microsoft.com/office/drawing/2014/main" id="{92CD4E19-E3BC-400D-AC0C-7F7D0F529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40" name="Group 965">
              <a:extLst>
                <a:ext uri="{FF2B5EF4-FFF2-40B4-BE49-F238E27FC236}">
                  <a16:creationId xmlns:a16="http://schemas.microsoft.com/office/drawing/2014/main" id="{62A1ADAE-F9F0-40B8-9F96-8ED6D8F0F7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56" name="AutoShape 966">
                <a:extLst>
                  <a:ext uri="{FF2B5EF4-FFF2-40B4-BE49-F238E27FC236}">
                    <a16:creationId xmlns:a16="http://schemas.microsoft.com/office/drawing/2014/main" id="{C2407A09-4FFB-4525-B8EC-71815C542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57" name="AutoShape 967">
                <a:extLst>
                  <a:ext uri="{FF2B5EF4-FFF2-40B4-BE49-F238E27FC236}">
                    <a16:creationId xmlns:a16="http://schemas.microsoft.com/office/drawing/2014/main" id="{C5DF2E4E-E54F-4D4C-8298-EB21C9809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1" name="Freeform 968">
              <a:extLst>
                <a:ext uri="{FF2B5EF4-FFF2-40B4-BE49-F238E27FC236}">
                  <a16:creationId xmlns:a16="http://schemas.microsoft.com/office/drawing/2014/main" id="{0FC048FE-6F4E-41AA-88F3-6969CA6DB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42" name="Group 969">
              <a:extLst>
                <a:ext uri="{FF2B5EF4-FFF2-40B4-BE49-F238E27FC236}">
                  <a16:creationId xmlns:a16="http://schemas.microsoft.com/office/drawing/2014/main" id="{B8CCB11E-6E11-4415-8106-A38B5E169C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54" name="AutoShape 970">
                <a:extLst>
                  <a:ext uri="{FF2B5EF4-FFF2-40B4-BE49-F238E27FC236}">
                    <a16:creationId xmlns:a16="http://schemas.microsoft.com/office/drawing/2014/main" id="{8BBBB818-AD35-49B3-B7DE-576745214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55" name="AutoShape 971">
                <a:extLst>
                  <a:ext uri="{FF2B5EF4-FFF2-40B4-BE49-F238E27FC236}">
                    <a16:creationId xmlns:a16="http://schemas.microsoft.com/office/drawing/2014/main" id="{99D3593B-08D2-4CFB-AAC6-AFF5B979E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3" name="Rectangle 972">
              <a:extLst>
                <a:ext uri="{FF2B5EF4-FFF2-40B4-BE49-F238E27FC236}">
                  <a16:creationId xmlns:a16="http://schemas.microsoft.com/office/drawing/2014/main" id="{2883988C-F185-4EBB-A524-24979B9F3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4" name="Freeform 973">
              <a:extLst>
                <a:ext uri="{FF2B5EF4-FFF2-40B4-BE49-F238E27FC236}">
                  <a16:creationId xmlns:a16="http://schemas.microsoft.com/office/drawing/2014/main" id="{C4823FCD-30B1-42F8-976C-494D8895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Freeform 974">
              <a:extLst>
                <a:ext uri="{FF2B5EF4-FFF2-40B4-BE49-F238E27FC236}">
                  <a16:creationId xmlns:a16="http://schemas.microsoft.com/office/drawing/2014/main" id="{F41AC742-30B6-40B3-A94A-825FC2BEF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6" name="Oval 975">
              <a:extLst>
                <a:ext uri="{FF2B5EF4-FFF2-40B4-BE49-F238E27FC236}">
                  <a16:creationId xmlns:a16="http://schemas.microsoft.com/office/drawing/2014/main" id="{CD1EC1DB-9ECF-4456-9D81-634C14A8E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7" name="Freeform 976">
              <a:extLst>
                <a:ext uri="{FF2B5EF4-FFF2-40B4-BE49-F238E27FC236}">
                  <a16:creationId xmlns:a16="http://schemas.microsoft.com/office/drawing/2014/main" id="{B38F8DCD-E72B-4A7A-807D-CADC6B319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8" name="AutoShape 977">
              <a:extLst>
                <a:ext uri="{FF2B5EF4-FFF2-40B4-BE49-F238E27FC236}">
                  <a16:creationId xmlns:a16="http://schemas.microsoft.com/office/drawing/2014/main" id="{D8033A10-A0CF-4516-A739-D36A0DBBB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9" name="AutoShape 978">
              <a:extLst>
                <a:ext uri="{FF2B5EF4-FFF2-40B4-BE49-F238E27FC236}">
                  <a16:creationId xmlns:a16="http://schemas.microsoft.com/office/drawing/2014/main" id="{340FFFB1-A41D-42E2-84D0-79C1592A3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0" name="Oval 979">
              <a:extLst>
                <a:ext uri="{FF2B5EF4-FFF2-40B4-BE49-F238E27FC236}">
                  <a16:creationId xmlns:a16="http://schemas.microsoft.com/office/drawing/2014/main" id="{2E5FFAF7-0DBD-4762-AD91-F8C8187F2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1" name="Oval 980">
              <a:extLst>
                <a:ext uri="{FF2B5EF4-FFF2-40B4-BE49-F238E27FC236}">
                  <a16:creationId xmlns:a16="http://schemas.microsoft.com/office/drawing/2014/main" id="{5F064A12-4543-4393-9BE0-F5510B9A2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2" name="Oval 981">
              <a:extLst>
                <a:ext uri="{FF2B5EF4-FFF2-40B4-BE49-F238E27FC236}">
                  <a16:creationId xmlns:a16="http://schemas.microsoft.com/office/drawing/2014/main" id="{D5F2B87F-3238-48E5-8AF5-D736C2DF2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3" name="Rectangle 982">
              <a:extLst>
                <a:ext uri="{FF2B5EF4-FFF2-40B4-BE49-F238E27FC236}">
                  <a16:creationId xmlns:a16="http://schemas.microsoft.com/office/drawing/2014/main" id="{82C0CEB3-5B25-457D-A4A7-B397D4AED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5052FCE6-F101-463F-812E-4FA74D7ED406}"/>
              </a:ext>
            </a:extLst>
          </p:cNvPr>
          <p:cNvGrpSpPr/>
          <p:nvPr/>
        </p:nvGrpSpPr>
        <p:grpSpPr>
          <a:xfrm>
            <a:off x="5960163" y="1392367"/>
            <a:ext cx="3489213" cy="4926975"/>
            <a:chOff x="7680324" y="1137866"/>
            <a:chExt cx="3489213" cy="4926975"/>
          </a:xfrm>
        </p:grpSpPr>
        <p:sp>
          <p:nvSpPr>
            <p:cNvPr id="863" name="Freeform 917">
              <a:extLst>
                <a:ext uri="{FF2B5EF4-FFF2-40B4-BE49-F238E27FC236}">
                  <a16:creationId xmlns:a16="http://schemas.microsoft.com/office/drawing/2014/main" id="{1245BEB7-EE77-48DB-9FBC-E7EAD705B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845" y="1190714"/>
              <a:ext cx="304800" cy="942975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4" name="Freeform 917">
              <a:extLst>
                <a:ext uri="{FF2B5EF4-FFF2-40B4-BE49-F238E27FC236}">
                  <a16:creationId xmlns:a16="http://schemas.microsoft.com/office/drawing/2014/main" id="{AD87ED3C-1810-4A26-86D0-40DAA65A9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4523" y="4775289"/>
              <a:ext cx="304800" cy="942975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65" name="Group 864">
              <a:extLst>
                <a:ext uri="{FF2B5EF4-FFF2-40B4-BE49-F238E27FC236}">
                  <a16:creationId xmlns:a16="http://schemas.microsoft.com/office/drawing/2014/main" id="{F0C3C716-106C-4C02-B1D7-D609A33D402E}"/>
                </a:ext>
              </a:extLst>
            </p:cNvPr>
            <p:cNvGrpSpPr/>
            <p:nvPr/>
          </p:nvGrpSpPr>
          <p:grpSpPr>
            <a:xfrm>
              <a:off x="7680324" y="1137866"/>
              <a:ext cx="3489213" cy="4926975"/>
              <a:chOff x="7680324" y="1137866"/>
              <a:chExt cx="3489213" cy="4926975"/>
            </a:xfrm>
          </p:grpSpPr>
          <p:sp>
            <p:nvSpPr>
              <p:cNvPr id="866" name="Oval 865">
                <a:extLst>
                  <a:ext uri="{FF2B5EF4-FFF2-40B4-BE49-F238E27FC236}">
                    <a16:creationId xmlns:a16="http://schemas.microsoft.com/office/drawing/2014/main" id="{7221B9AC-9546-49F5-B222-8CBA9857749B}"/>
                  </a:ext>
                </a:extLst>
              </p:cNvPr>
              <p:cNvSpPr/>
              <p:nvPr/>
            </p:nvSpPr>
            <p:spPr>
              <a:xfrm>
                <a:off x="7680324" y="1814171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7" name="Oval 866">
                <a:extLst>
                  <a:ext uri="{FF2B5EF4-FFF2-40B4-BE49-F238E27FC236}">
                    <a16:creationId xmlns:a16="http://schemas.microsoft.com/office/drawing/2014/main" id="{904919DF-ABFC-4D6E-BA7E-2312B514A5B3}"/>
                  </a:ext>
                </a:extLst>
              </p:cNvPr>
              <p:cNvSpPr/>
              <p:nvPr/>
            </p:nvSpPr>
            <p:spPr>
              <a:xfrm>
                <a:off x="9823450" y="555477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68" name="Group 867">
                <a:extLst>
                  <a:ext uri="{FF2B5EF4-FFF2-40B4-BE49-F238E27FC236}">
                    <a16:creationId xmlns:a16="http://schemas.microsoft.com/office/drawing/2014/main" id="{0D0EFDDC-0235-4AF9-82BA-4D2461B47B29}"/>
                  </a:ext>
                </a:extLst>
              </p:cNvPr>
              <p:cNvGrpSpPr/>
              <p:nvPr/>
            </p:nvGrpSpPr>
            <p:grpSpPr>
              <a:xfrm>
                <a:off x="10288915" y="4742972"/>
                <a:ext cx="880622" cy="861812"/>
                <a:chOff x="10288915" y="4742972"/>
                <a:chExt cx="880622" cy="861812"/>
              </a:xfrm>
            </p:grpSpPr>
            <p:grpSp>
              <p:nvGrpSpPr>
                <p:cNvPr id="879" name="Group 950">
                  <a:extLst>
                    <a:ext uri="{FF2B5EF4-FFF2-40B4-BE49-F238E27FC236}">
                      <a16:creationId xmlns:a16="http://schemas.microsoft.com/office/drawing/2014/main" id="{85DDED09-7888-4E68-B78F-0253D65917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288915" y="5273951"/>
                  <a:ext cx="177192" cy="330833"/>
                  <a:chOff x="4140" y="429"/>
                  <a:chExt cx="1425" cy="2396"/>
                </a:xfrm>
              </p:grpSpPr>
              <p:sp>
                <p:nvSpPr>
                  <p:cNvPr id="887" name="Freeform 951">
                    <a:extLst>
                      <a:ext uri="{FF2B5EF4-FFF2-40B4-BE49-F238E27FC236}">
                        <a16:creationId xmlns:a16="http://schemas.microsoft.com/office/drawing/2014/main" id="{6ABDAC3C-BE9A-4660-8240-AB6F0459A5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8" name="Rectangle 952">
                    <a:extLst>
                      <a:ext uri="{FF2B5EF4-FFF2-40B4-BE49-F238E27FC236}">
                        <a16:creationId xmlns:a16="http://schemas.microsoft.com/office/drawing/2014/main" id="{858358D6-4C56-4393-9586-FCFFA5934C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89" name="Freeform 953">
                    <a:extLst>
                      <a:ext uri="{FF2B5EF4-FFF2-40B4-BE49-F238E27FC236}">
                        <a16:creationId xmlns:a16="http://schemas.microsoft.com/office/drawing/2014/main" id="{12D7B597-11C9-4D6D-B012-3A0673BA8C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0" name="Freeform 954">
                    <a:extLst>
                      <a:ext uri="{FF2B5EF4-FFF2-40B4-BE49-F238E27FC236}">
                        <a16:creationId xmlns:a16="http://schemas.microsoft.com/office/drawing/2014/main" id="{FBD53E39-9651-4E13-B7F9-5226ACB11C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1" name="Rectangle 955">
                    <a:extLst>
                      <a:ext uri="{FF2B5EF4-FFF2-40B4-BE49-F238E27FC236}">
                        <a16:creationId xmlns:a16="http://schemas.microsoft.com/office/drawing/2014/main" id="{5910207F-FE1C-43A4-AC9D-71C50D8F5B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892" name="Group 956">
                    <a:extLst>
                      <a:ext uri="{FF2B5EF4-FFF2-40B4-BE49-F238E27FC236}">
                        <a16:creationId xmlns:a16="http://schemas.microsoft.com/office/drawing/2014/main" id="{7A8EE9D1-54B2-4FAB-8D5D-872DE2359AF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917" name="AutoShape 957">
                      <a:extLst>
                        <a:ext uri="{FF2B5EF4-FFF2-40B4-BE49-F238E27FC236}">
                          <a16:creationId xmlns:a16="http://schemas.microsoft.com/office/drawing/2014/main" id="{05751565-A18C-4F2F-B11F-FB40B82422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18" name="AutoShape 958">
                      <a:extLst>
                        <a:ext uri="{FF2B5EF4-FFF2-40B4-BE49-F238E27FC236}">
                          <a16:creationId xmlns:a16="http://schemas.microsoft.com/office/drawing/2014/main" id="{B131815D-407B-454E-9FE5-E408278742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93" name="Rectangle 959">
                    <a:extLst>
                      <a:ext uri="{FF2B5EF4-FFF2-40B4-BE49-F238E27FC236}">
                        <a16:creationId xmlns:a16="http://schemas.microsoft.com/office/drawing/2014/main" id="{E67A61D7-B313-49B8-BBFB-479A2E9C78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894" name="Group 960">
                    <a:extLst>
                      <a:ext uri="{FF2B5EF4-FFF2-40B4-BE49-F238E27FC236}">
                        <a16:creationId xmlns:a16="http://schemas.microsoft.com/office/drawing/2014/main" id="{18D66123-FD26-4452-AAAD-5549573163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915" name="AutoShape 961">
                      <a:extLst>
                        <a:ext uri="{FF2B5EF4-FFF2-40B4-BE49-F238E27FC236}">
                          <a16:creationId xmlns:a16="http://schemas.microsoft.com/office/drawing/2014/main" id="{8D22FCA1-9F41-47F6-99AD-7CF49D5BC0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16" name="AutoShape 962">
                      <a:extLst>
                        <a:ext uri="{FF2B5EF4-FFF2-40B4-BE49-F238E27FC236}">
                          <a16:creationId xmlns:a16="http://schemas.microsoft.com/office/drawing/2014/main" id="{D9CB67B5-8FF8-4EBA-A943-A95481E1A6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95" name="Rectangle 963">
                    <a:extLst>
                      <a:ext uri="{FF2B5EF4-FFF2-40B4-BE49-F238E27FC236}">
                        <a16:creationId xmlns:a16="http://schemas.microsoft.com/office/drawing/2014/main" id="{EBAAC5BD-7874-4E8A-B784-A3960CDCDE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96" name="Rectangle 964">
                    <a:extLst>
                      <a:ext uri="{FF2B5EF4-FFF2-40B4-BE49-F238E27FC236}">
                        <a16:creationId xmlns:a16="http://schemas.microsoft.com/office/drawing/2014/main" id="{0A9C0C9A-C4E3-4CF6-A581-4D0AB2EF16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897" name="Group 965">
                    <a:extLst>
                      <a:ext uri="{FF2B5EF4-FFF2-40B4-BE49-F238E27FC236}">
                        <a16:creationId xmlns:a16="http://schemas.microsoft.com/office/drawing/2014/main" id="{8EDB5895-3F55-49E2-9AEC-2EFECFF346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913" name="AutoShape 966">
                      <a:extLst>
                        <a:ext uri="{FF2B5EF4-FFF2-40B4-BE49-F238E27FC236}">
                          <a16:creationId xmlns:a16="http://schemas.microsoft.com/office/drawing/2014/main" id="{13785B1E-0539-46DB-9E30-3DCA2449A3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14" name="AutoShape 967">
                      <a:extLst>
                        <a:ext uri="{FF2B5EF4-FFF2-40B4-BE49-F238E27FC236}">
                          <a16:creationId xmlns:a16="http://schemas.microsoft.com/office/drawing/2014/main" id="{F0CFEB5A-1066-4D1C-BB89-84E905C3C2A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98" name="Freeform 968">
                    <a:extLst>
                      <a:ext uri="{FF2B5EF4-FFF2-40B4-BE49-F238E27FC236}">
                        <a16:creationId xmlns:a16="http://schemas.microsoft.com/office/drawing/2014/main" id="{EB373209-3E26-4A57-9C09-DC52D61B0D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899" name="Group 969">
                    <a:extLst>
                      <a:ext uri="{FF2B5EF4-FFF2-40B4-BE49-F238E27FC236}">
                        <a16:creationId xmlns:a16="http://schemas.microsoft.com/office/drawing/2014/main" id="{ACA4BE71-6ABC-443C-B294-5A8BE9D136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911" name="AutoShape 970">
                      <a:extLst>
                        <a:ext uri="{FF2B5EF4-FFF2-40B4-BE49-F238E27FC236}">
                          <a16:creationId xmlns:a16="http://schemas.microsoft.com/office/drawing/2014/main" id="{2C21C40C-7FA4-488C-B836-599E74E29A9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12" name="AutoShape 971">
                      <a:extLst>
                        <a:ext uri="{FF2B5EF4-FFF2-40B4-BE49-F238E27FC236}">
                          <a16:creationId xmlns:a16="http://schemas.microsoft.com/office/drawing/2014/main" id="{4BD622CF-9E96-45CB-8F39-7DF9090FB6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900" name="Rectangle 972">
                    <a:extLst>
                      <a:ext uri="{FF2B5EF4-FFF2-40B4-BE49-F238E27FC236}">
                        <a16:creationId xmlns:a16="http://schemas.microsoft.com/office/drawing/2014/main" id="{A18C5F97-CD86-4B46-81A5-3D4A76C7B4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1" name="Freeform 973">
                    <a:extLst>
                      <a:ext uri="{FF2B5EF4-FFF2-40B4-BE49-F238E27FC236}">
                        <a16:creationId xmlns:a16="http://schemas.microsoft.com/office/drawing/2014/main" id="{463B9EDD-312E-4B61-B519-FF818C902B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2" name="Freeform 974">
                    <a:extLst>
                      <a:ext uri="{FF2B5EF4-FFF2-40B4-BE49-F238E27FC236}">
                        <a16:creationId xmlns:a16="http://schemas.microsoft.com/office/drawing/2014/main" id="{BE3C65E6-2894-4350-853B-7A20F6FE94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3" name="Oval 975">
                    <a:extLst>
                      <a:ext uri="{FF2B5EF4-FFF2-40B4-BE49-F238E27FC236}">
                        <a16:creationId xmlns:a16="http://schemas.microsoft.com/office/drawing/2014/main" id="{CA3054BC-CAD9-4804-859C-783D4A15B9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4" name="Freeform 976">
                    <a:extLst>
                      <a:ext uri="{FF2B5EF4-FFF2-40B4-BE49-F238E27FC236}">
                        <a16:creationId xmlns:a16="http://schemas.microsoft.com/office/drawing/2014/main" id="{175AC197-6B2B-499E-B6A0-86E161756F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5" name="AutoShape 977">
                    <a:extLst>
                      <a:ext uri="{FF2B5EF4-FFF2-40B4-BE49-F238E27FC236}">
                        <a16:creationId xmlns:a16="http://schemas.microsoft.com/office/drawing/2014/main" id="{2DF87631-78C2-4CF2-80C5-2E9E5EE8E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6" name="AutoShape 978">
                    <a:extLst>
                      <a:ext uri="{FF2B5EF4-FFF2-40B4-BE49-F238E27FC236}">
                        <a16:creationId xmlns:a16="http://schemas.microsoft.com/office/drawing/2014/main" id="{EF1D6D09-6B92-4E0C-B3DA-76420F1459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7" name="Oval 979">
                    <a:extLst>
                      <a:ext uri="{FF2B5EF4-FFF2-40B4-BE49-F238E27FC236}">
                        <a16:creationId xmlns:a16="http://schemas.microsoft.com/office/drawing/2014/main" id="{2C712136-ABE0-4E18-B756-B0FBDE5166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8" name="Oval 980">
                    <a:extLst>
                      <a:ext uri="{FF2B5EF4-FFF2-40B4-BE49-F238E27FC236}">
                        <a16:creationId xmlns:a16="http://schemas.microsoft.com/office/drawing/2014/main" id="{9B7D427F-BA9E-4C95-90C7-9C27894818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9" name="Oval 981">
                    <a:extLst>
                      <a:ext uri="{FF2B5EF4-FFF2-40B4-BE49-F238E27FC236}">
                        <a16:creationId xmlns:a16="http://schemas.microsoft.com/office/drawing/2014/main" id="{D64781CB-0043-481B-B307-54AE10742A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0" name="Rectangle 982">
                    <a:extLst>
                      <a:ext uri="{FF2B5EF4-FFF2-40B4-BE49-F238E27FC236}">
                        <a16:creationId xmlns:a16="http://schemas.microsoft.com/office/drawing/2014/main" id="{0675DD90-531F-4903-BA70-970E59627C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80" name="Rectangle 227">
                  <a:extLst>
                    <a:ext uri="{FF2B5EF4-FFF2-40B4-BE49-F238E27FC236}">
                      <a16:creationId xmlns:a16="http://schemas.microsoft.com/office/drawing/2014/main" id="{857CABB5-A8DF-4A9B-BAAB-BD5A10E4AB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52186" y="4753064"/>
                  <a:ext cx="676276" cy="776288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1" name="Rectangle 228">
                  <a:extLst>
                    <a:ext uri="{FF2B5EF4-FFF2-40B4-BE49-F238E27FC236}">
                      <a16:creationId xmlns:a16="http://schemas.microsoft.com/office/drawing/2014/main" id="{36C34CDF-8193-4B85-B790-6F6D097FF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18848" y="4776877"/>
                  <a:ext cx="690563" cy="800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2" name="Rectangle 229">
                  <a:extLst>
                    <a:ext uri="{FF2B5EF4-FFF2-40B4-BE49-F238E27FC236}">
                      <a16:creationId xmlns:a16="http://schemas.microsoft.com/office/drawing/2014/main" id="{ED3E538E-3546-42F3-B5FB-6FC079DEC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5991" y="4930726"/>
                  <a:ext cx="676276" cy="186668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3" name="Text Box 230">
                  <a:extLst>
                    <a:ext uri="{FF2B5EF4-FFF2-40B4-BE49-F238E27FC236}">
                      <a16:creationId xmlns:a16="http://schemas.microsoft.com/office/drawing/2014/main" id="{5F8C2882-A6CE-4BA0-9AF5-85DD8E806B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355149" y="4742972"/>
                  <a:ext cx="814388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application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transport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data 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4" name="Line 231">
                  <a:extLst>
                    <a:ext uri="{FF2B5EF4-FFF2-40B4-BE49-F238E27FC236}">
                      <a16:creationId xmlns:a16="http://schemas.microsoft.com/office/drawing/2014/main" id="{87FBFE2B-5482-4F24-B18E-CAE3008BD8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18848" y="5119777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Line 232">
                  <a:extLst>
                    <a:ext uri="{FF2B5EF4-FFF2-40B4-BE49-F238E27FC236}">
                      <a16:creationId xmlns:a16="http://schemas.microsoft.com/office/drawing/2014/main" id="{212A0BC3-EBB8-494D-944D-0C1DDF97C2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28373" y="5257889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Line 233">
                  <a:extLst>
                    <a:ext uri="{FF2B5EF4-FFF2-40B4-BE49-F238E27FC236}">
                      <a16:creationId xmlns:a16="http://schemas.microsoft.com/office/drawing/2014/main" id="{D0CCFABB-6EF9-4BA3-A4D2-B0653282FE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28373" y="5396002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9" name="Group 868">
                <a:extLst>
                  <a:ext uri="{FF2B5EF4-FFF2-40B4-BE49-F238E27FC236}">
                    <a16:creationId xmlns:a16="http://schemas.microsoft.com/office/drawing/2014/main" id="{5FCAFF5F-AD99-4810-AE44-2F798593F6AA}"/>
                  </a:ext>
                </a:extLst>
              </p:cNvPr>
              <p:cNvGrpSpPr/>
              <p:nvPr/>
            </p:nvGrpSpPr>
            <p:grpSpPr>
              <a:xfrm>
                <a:off x="8252702" y="1137866"/>
                <a:ext cx="814388" cy="854075"/>
                <a:chOff x="9791027" y="656358"/>
                <a:chExt cx="814388" cy="854075"/>
              </a:xfrm>
            </p:grpSpPr>
            <p:sp>
              <p:nvSpPr>
                <p:cNvPr id="872" name="Rectangle 227">
                  <a:extLst>
                    <a:ext uri="{FF2B5EF4-FFF2-40B4-BE49-F238E27FC236}">
                      <a16:creationId xmlns:a16="http://schemas.microsoft.com/office/drawing/2014/main" id="{468FB4EF-880B-498E-954F-9543722D48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88064" y="666450"/>
                  <a:ext cx="676276" cy="776288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73" name="Rectangle 228">
                  <a:extLst>
                    <a:ext uri="{FF2B5EF4-FFF2-40B4-BE49-F238E27FC236}">
                      <a16:creationId xmlns:a16="http://schemas.microsoft.com/office/drawing/2014/main" id="{E1DEC93C-69AC-4157-98AE-1AE7D192C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54726" y="690263"/>
                  <a:ext cx="690563" cy="800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74" name="Rectangle 229">
                  <a:extLst>
                    <a:ext uri="{FF2B5EF4-FFF2-40B4-BE49-F238E27FC236}">
                      <a16:creationId xmlns:a16="http://schemas.microsoft.com/office/drawing/2014/main" id="{C494C211-FB98-4BAC-AE3F-49976EC774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1869" y="844112"/>
                  <a:ext cx="676276" cy="186668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75" name="Text Box 230">
                  <a:extLst>
                    <a:ext uri="{FF2B5EF4-FFF2-40B4-BE49-F238E27FC236}">
                      <a16:creationId xmlns:a16="http://schemas.microsoft.com/office/drawing/2014/main" id="{1C4C7F71-CA89-46A1-BAE1-3FC9C5CB56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791027" y="656358"/>
                  <a:ext cx="814388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application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transport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data 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76" name="Line 231">
                  <a:extLst>
                    <a:ext uri="{FF2B5EF4-FFF2-40B4-BE49-F238E27FC236}">
                      <a16:creationId xmlns:a16="http://schemas.microsoft.com/office/drawing/2014/main" id="{31CC34E2-0695-4B93-9105-3199DC4B01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4726" y="1033163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Line 232">
                  <a:extLst>
                    <a:ext uri="{FF2B5EF4-FFF2-40B4-BE49-F238E27FC236}">
                      <a16:creationId xmlns:a16="http://schemas.microsoft.com/office/drawing/2014/main" id="{6B366384-B577-478F-9822-43C34BD3DB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64251" y="1171275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Line 233">
                  <a:extLst>
                    <a:ext uri="{FF2B5EF4-FFF2-40B4-BE49-F238E27FC236}">
                      <a16:creationId xmlns:a16="http://schemas.microsoft.com/office/drawing/2014/main" id="{914CB78B-CD44-4CFB-9EB8-1C1FBB7C31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64251" y="1309388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70" name="Up-Down Arrow 557">
                <a:extLst>
                  <a:ext uri="{FF2B5EF4-FFF2-40B4-BE49-F238E27FC236}">
                    <a16:creationId xmlns:a16="http://schemas.microsoft.com/office/drawing/2014/main" id="{51EB8B1F-3704-45A2-BC85-708E8C42D5C4}"/>
                  </a:ext>
                </a:extLst>
              </p:cNvPr>
              <p:cNvSpPr/>
              <p:nvPr/>
            </p:nvSpPr>
            <p:spPr>
              <a:xfrm rot="19889198">
                <a:off x="9544123" y="1270072"/>
                <a:ext cx="626354" cy="3838406"/>
              </a:xfrm>
              <a:prstGeom prst="upDown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id="{922CB7C3-D60C-4BD2-8AA1-95E62B9F0399}"/>
                  </a:ext>
                </a:extLst>
              </p:cNvPr>
              <p:cNvSpPr txBox="1"/>
              <p:nvPr/>
            </p:nvSpPr>
            <p:spPr>
              <a:xfrm rot="3706861">
                <a:off x="8640694" y="3103268"/>
                <a:ext cx="2550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logical end-end transport</a:t>
                </a:r>
              </a:p>
            </p:txBody>
          </p:sp>
        </p:grpSp>
      </p:grpSp>
      <p:sp>
        <p:nvSpPr>
          <p:cNvPr id="919" name="Rectangle 3">
            <a:extLst>
              <a:ext uri="{FF2B5EF4-FFF2-40B4-BE49-F238E27FC236}">
                <a16:creationId xmlns:a16="http://schemas.microsoft.com/office/drawing/2014/main" id="{27C46028-86AC-46C6-9AAB-45A62D87CE88}"/>
              </a:ext>
            </a:extLst>
          </p:cNvPr>
          <p:cNvSpPr txBox="1">
            <a:spLocks noChangeArrowheads="1"/>
          </p:cNvSpPr>
          <p:nvPr/>
        </p:nvSpPr>
        <p:spPr>
          <a:xfrm>
            <a:off x="225161" y="2619517"/>
            <a:ext cx="4556115" cy="2327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protocols actions in end systems: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sender: breaks application messages into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passes to  network layer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receiver: reassembles segments into messages, passes to application layer</a:t>
            </a:r>
          </a:p>
        </p:txBody>
      </p:sp>
      <p:sp>
        <p:nvSpPr>
          <p:cNvPr id="920" name="Rectangle 3">
            <a:extLst>
              <a:ext uri="{FF2B5EF4-FFF2-40B4-BE49-F238E27FC236}">
                <a16:creationId xmlns:a16="http://schemas.microsoft.com/office/drawing/2014/main" id="{787BA204-C6AF-4F7C-A09C-0C2B6CCFB852}"/>
              </a:ext>
            </a:extLst>
          </p:cNvPr>
          <p:cNvSpPr txBox="1">
            <a:spLocks noChangeArrowheads="1"/>
          </p:cNvSpPr>
          <p:nvPr/>
        </p:nvSpPr>
        <p:spPr>
          <a:xfrm>
            <a:off x="265936" y="5152217"/>
            <a:ext cx="4724482" cy="144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transport protocols available to Internet applications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TCP, UDP</a:t>
            </a:r>
          </a:p>
        </p:txBody>
      </p:sp>
    </p:spTree>
    <p:extLst>
      <p:ext uri="{BB962C8B-B14F-4D97-AF65-F5344CB8AC3E}">
        <p14:creationId xmlns:p14="http://schemas.microsoft.com/office/powerpoint/2010/main" val="42646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" grpId="0" animBg="1"/>
      <p:bldP spid="919" grpId="0"/>
      <p:bldP spid="9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rdt2.1: discussion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AF03FBE-C196-4C53-8DE6-4C2C90D3992D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490105"/>
            <a:ext cx="460092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r>
              <a:rPr lang="en-US" altLang="en-US" u="sng" dirty="0">
                <a:solidFill>
                  <a:srgbClr val="CC0000"/>
                </a:solidFill>
                <a:latin typeface="Calibri" panose="020F0502020204030204"/>
              </a:rPr>
              <a:t>sender: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seq # added to pkt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two seq. #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(0,1) will suffice.  Why?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must check if received ACK/NAK corrupted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twice as many states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state must “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remember” whether “expected” pkt should have seq # of 0 or 1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363BA51-8575-44D1-83E0-15368BC617D6}"/>
              </a:ext>
            </a:extLst>
          </p:cNvPr>
          <p:cNvSpPr txBox="1">
            <a:spLocks noChangeArrowheads="1"/>
          </p:cNvSpPr>
          <p:nvPr/>
        </p:nvSpPr>
        <p:spPr>
          <a:xfrm>
            <a:off x="5360423" y="1534241"/>
            <a:ext cx="414933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receiver: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must check if received packet is duplicate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indicates whether 0 or 1 is expected pkt seq #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 receiver can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know if its last ACK/NAK received OK at sender</a:t>
            </a:r>
          </a:p>
        </p:txBody>
      </p:sp>
    </p:spTree>
    <p:extLst>
      <p:ext uri="{BB962C8B-B14F-4D97-AF65-F5344CB8AC3E}">
        <p14:creationId xmlns:p14="http://schemas.microsoft.com/office/powerpoint/2010/main" val="7530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rdt2.2: a NAK-free protocol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C586A13-EB95-474F-BABB-9196D3A4306C}"/>
              </a:ext>
            </a:extLst>
          </p:cNvPr>
          <p:cNvSpPr txBox="1">
            <a:spLocks noChangeArrowheads="1"/>
          </p:cNvSpPr>
          <p:nvPr/>
        </p:nvSpPr>
        <p:spPr>
          <a:xfrm>
            <a:off x="147616" y="1506213"/>
            <a:ext cx="8574354" cy="3385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functionality as rdt2.1, using ACKs only</a:t>
            </a:r>
          </a:p>
          <a:p>
            <a:pPr marL="4603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instead of NAK, receiver sends ACK for last pkt received OK</a:t>
            </a:r>
          </a:p>
          <a:p>
            <a:pPr marL="8080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 must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explicitly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include seq # of pkt being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4603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duplicate ACK at sender results in same action as NAK: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retransmit current pkt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99450-D1C0-498C-BE36-31A45321BEA8}"/>
              </a:ext>
            </a:extLst>
          </p:cNvPr>
          <p:cNvSpPr txBox="1"/>
          <p:nvPr/>
        </p:nvSpPr>
        <p:spPr>
          <a:xfrm>
            <a:off x="393111" y="4236241"/>
            <a:ext cx="684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we will see, TCP uses this approach to be NAK-free</a:t>
            </a:r>
          </a:p>
        </p:txBody>
      </p:sp>
    </p:spTree>
    <p:extLst>
      <p:ext uri="{BB962C8B-B14F-4D97-AF65-F5344CB8AC3E}">
        <p14:creationId xmlns:p14="http://schemas.microsoft.com/office/powerpoint/2010/main" val="2119535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rdt3.0: channel with errors and loss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45F7C85-4DAF-4708-8018-7E6D924ED6E2}"/>
              </a:ext>
            </a:extLst>
          </p:cNvPr>
          <p:cNvSpPr txBox="1">
            <a:spLocks noChangeArrowheads="1"/>
          </p:cNvSpPr>
          <p:nvPr/>
        </p:nvSpPr>
        <p:spPr>
          <a:xfrm>
            <a:off x="224761" y="1378626"/>
            <a:ext cx="7006033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12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New channel assumption: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underlying channel can also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packets (data, ACKs)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checksum, sequence #s, ACKs, retransmissions will be of help … but not quite enough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E9D96-6514-4F03-AB5C-2CFA780F4A8F}"/>
              </a:ext>
            </a:extLst>
          </p:cNvPr>
          <p:cNvSpPr txBox="1"/>
          <p:nvPr/>
        </p:nvSpPr>
        <p:spPr>
          <a:xfrm>
            <a:off x="224761" y="3429000"/>
            <a:ext cx="8300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1025" marR="0" lvl="0" indent="-56832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do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handle lost sender-to-receiver words in conversation?</a:t>
            </a:r>
          </a:p>
        </p:txBody>
      </p:sp>
    </p:spTree>
    <p:extLst>
      <p:ext uri="{BB962C8B-B14F-4D97-AF65-F5344CB8AC3E}">
        <p14:creationId xmlns:p14="http://schemas.microsoft.com/office/powerpoint/2010/main" val="5649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rdt3.0: channel with errors and loss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4EED05D-3F37-4EDB-BC44-3245380F2A8E}"/>
              </a:ext>
            </a:extLst>
          </p:cNvPr>
          <p:cNvSpPr txBox="1">
            <a:spLocks noChangeArrowheads="1"/>
          </p:cNvSpPr>
          <p:nvPr/>
        </p:nvSpPr>
        <p:spPr>
          <a:xfrm>
            <a:off x="238367" y="1404535"/>
            <a:ext cx="9271393" cy="5074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Approach:</a:t>
            </a:r>
            <a:r>
              <a:rPr kumimoji="0" lang="en-US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waits </a:t>
            </a:r>
            <a:r>
              <a:rPr kumimoji="0" lang="en-US" altLang="ja-JP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“reasonable” amount of time for ACK </a:t>
            </a:r>
          </a:p>
          <a:p>
            <a:pPr marL="406400" marR="0" lvl="0" indent="-341313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retransmits if no ACK received in this time</a:t>
            </a:r>
          </a:p>
          <a:p>
            <a:pPr marL="406400" marR="0" lvl="0" indent="-341313" algn="l" defTabSz="914400" rtl="0" eaLnBrk="1" fontAlgn="auto" latinLnBrk="0" hangingPunct="1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if pkt (or ACK) just delayed (not lost):</a:t>
            </a:r>
          </a:p>
          <a:p>
            <a:pPr marL="747713" marR="0" lvl="2" indent="-3746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retransmission will be duplicate, but seq #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already handles this!</a:t>
            </a:r>
          </a:p>
          <a:p>
            <a:pPr marL="747713" marR="0" lvl="2" indent="-3746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receiver must specify seq # of packet being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ACKed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34C1DC-111C-4587-9694-0B8D8ED03AA4}"/>
              </a:ext>
            </a:extLst>
          </p:cNvPr>
          <p:cNvGrpSpPr/>
          <p:nvPr/>
        </p:nvGrpSpPr>
        <p:grpSpPr>
          <a:xfrm>
            <a:off x="3339907" y="4500965"/>
            <a:ext cx="3381375" cy="1905000"/>
            <a:chOff x="3667124" y="4359729"/>
            <a:chExt cx="3381375" cy="1905000"/>
          </a:xfrm>
        </p:grpSpPr>
        <p:pic>
          <p:nvPicPr>
            <p:cNvPr id="10" name="Picture 2" descr="Image result for red alarm clock">
              <a:extLst>
                <a:ext uri="{FF2B5EF4-FFF2-40B4-BE49-F238E27FC236}">
                  <a16:creationId xmlns:a16="http://schemas.microsoft.com/office/drawing/2014/main" id="{AE51E619-9F9A-4821-849F-E1F69BD82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124" y="4359729"/>
              <a:ext cx="3381375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Box 91">
              <a:extLst>
                <a:ext uri="{FF2B5EF4-FFF2-40B4-BE49-F238E27FC236}">
                  <a16:creationId xmlns:a16="http://schemas.microsoft.com/office/drawing/2014/main" id="{60215297-585A-4F00-BDE7-A706AC69D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2303" y="4757575"/>
              <a:ext cx="1048685" cy="32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3EE9FE87-C6A5-4968-B4D8-6E67D2BC91CF}"/>
              </a:ext>
            </a:extLst>
          </p:cNvPr>
          <p:cNvSpPr txBox="1">
            <a:spLocks noChangeArrowheads="1"/>
          </p:cNvSpPr>
          <p:nvPr/>
        </p:nvSpPr>
        <p:spPr>
          <a:xfrm>
            <a:off x="238367" y="3812125"/>
            <a:ext cx="8440165" cy="1016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64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 countdown timer to interrupt after “reasonable” amount of time</a:t>
            </a:r>
          </a:p>
        </p:txBody>
      </p:sp>
    </p:spTree>
    <p:extLst>
      <p:ext uri="{BB962C8B-B14F-4D97-AF65-F5344CB8AC3E}">
        <p14:creationId xmlns:p14="http://schemas.microsoft.com/office/powerpoint/2010/main" val="113166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rdt3.0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1B30F51E-052E-480A-825B-F59D47A30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13" y="1561775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83C96DA7-75BB-4860-91A3-D81CB00EB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0601" y="1557013"/>
            <a:ext cx="1071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AEDCCE31-67D2-4826-9D42-20C5B9D3B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776" y="3181025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pkt1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CAC1E010-A453-4835-A6AF-7B2F4CB16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126" y="4036688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A1D40B90-1217-438B-9E77-62F7B2040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6951" y="2495225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35825EDD-C49B-4212-A07F-08D163E21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776" y="3406450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ack1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A74D769A-E389-4513-97F0-A5ABD5E5A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776" y="4231950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A25B0209-321B-4C70-AD8C-11D12F39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76" y="2744463"/>
            <a:ext cx="102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ack0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034E82DD-4E00-4C07-A850-117D31C45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1" y="3838250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F5A77644-3272-4055-A25C-F987AB560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01" y="2963538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pkt1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3E05E0BF-DBDF-4EF2-98DD-77E54EE10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63" y="3598538"/>
            <a:ext cx="102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ack1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D8D4A847-F8A7-4496-A058-39512FB18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88" y="2001513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B5E549F1-259C-4F43-8118-94A50FC57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13" y="2284088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grpSp>
        <p:nvGrpSpPr>
          <p:cNvPr id="21" name="Group 37">
            <a:extLst>
              <a:ext uri="{FF2B5EF4-FFF2-40B4-BE49-F238E27FC236}">
                <a16:creationId xmlns:a16="http://schemas.microsoft.com/office/drawing/2014/main" id="{5FBC6357-144E-44FD-958B-AFFF3A34CEB8}"/>
              </a:ext>
            </a:extLst>
          </p:cNvPr>
          <p:cNvGrpSpPr>
            <a:grpSpLocks/>
          </p:cNvGrpSpPr>
          <p:nvPr/>
        </p:nvGrpSpPr>
        <p:grpSpPr bwMode="auto">
          <a:xfrm>
            <a:off x="1398513" y="2071363"/>
            <a:ext cx="1471613" cy="512762"/>
            <a:chOff x="850" y="1159"/>
            <a:chExt cx="927" cy="323"/>
          </a:xfrm>
        </p:grpSpPr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36FF82AA-06CC-4563-8DFB-EA2EFE737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" name="Text Box 28">
              <a:extLst>
                <a:ext uri="{FF2B5EF4-FFF2-40B4-BE49-F238E27FC236}">
                  <a16:creationId xmlns:a16="http://schemas.microsoft.com/office/drawing/2014/main" id="{6790F4B1-A4A0-40E4-B714-5ACB1A75E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25" name="Group 43">
            <a:extLst>
              <a:ext uri="{FF2B5EF4-FFF2-40B4-BE49-F238E27FC236}">
                <a16:creationId xmlns:a16="http://schemas.microsoft.com/office/drawing/2014/main" id="{C2E7604A-E3A7-4468-B17A-DFEF5E6C7424}"/>
              </a:ext>
            </a:extLst>
          </p:cNvPr>
          <p:cNvGrpSpPr>
            <a:grpSpLocks/>
          </p:cNvGrpSpPr>
          <p:nvPr/>
        </p:nvGrpSpPr>
        <p:grpSpPr bwMode="auto">
          <a:xfrm>
            <a:off x="1392163" y="3808088"/>
            <a:ext cx="1471613" cy="487362"/>
            <a:chOff x="846" y="2253"/>
            <a:chExt cx="927" cy="307"/>
          </a:xfrm>
        </p:grpSpPr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CB7A0DDE-2264-465A-8863-5095BCC26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" name="Text Box 29">
              <a:extLst>
                <a:ext uri="{FF2B5EF4-FFF2-40B4-BE49-F238E27FC236}">
                  <a16:creationId xmlns:a16="http://schemas.microsoft.com/office/drawing/2014/main" id="{97749894-32B0-4690-9EE6-F123B44C3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28" name="Group 39">
            <a:extLst>
              <a:ext uri="{FF2B5EF4-FFF2-40B4-BE49-F238E27FC236}">
                <a16:creationId xmlns:a16="http://schemas.microsoft.com/office/drawing/2014/main" id="{09F8E55C-09F4-4A19-89F3-541A607F7966}"/>
              </a:ext>
            </a:extLst>
          </p:cNvPr>
          <p:cNvGrpSpPr>
            <a:grpSpLocks/>
          </p:cNvGrpSpPr>
          <p:nvPr/>
        </p:nvGrpSpPr>
        <p:grpSpPr bwMode="auto">
          <a:xfrm>
            <a:off x="1406451" y="2946075"/>
            <a:ext cx="1471612" cy="504825"/>
            <a:chOff x="855" y="1710"/>
            <a:chExt cx="927" cy="318"/>
          </a:xfrm>
        </p:grpSpPr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CA77DF6B-B9DB-419A-A2D7-3E67E5770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Text Box 30">
              <a:extLst>
                <a:ext uri="{FF2B5EF4-FFF2-40B4-BE49-F238E27FC236}">
                  <a16:creationId xmlns:a16="http://schemas.microsoft.com/office/drawing/2014/main" id="{053B7CCD-EEB4-4AFB-8985-52D4CC60C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grpSp>
        <p:nvGrpSpPr>
          <p:cNvPr id="32" name="Group 40">
            <a:extLst>
              <a:ext uri="{FF2B5EF4-FFF2-40B4-BE49-F238E27FC236}">
                <a16:creationId xmlns:a16="http://schemas.microsoft.com/office/drawing/2014/main" id="{9D1E4BC4-F76E-4A06-8D78-95C88A1C5F31}"/>
              </a:ext>
            </a:extLst>
          </p:cNvPr>
          <p:cNvGrpSpPr>
            <a:grpSpLocks/>
          </p:cNvGrpSpPr>
          <p:nvPr/>
        </p:nvGrpSpPr>
        <p:grpSpPr bwMode="auto">
          <a:xfrm>
            <a:off x="1392163" y="3411213"/>
            <a:ext cx="1471613" cy="471487"/>
            <a:chOff x="846" y="2003"/>
            <a:chExt cx="927" cy="297"/>
          </a:xfrm>
        </p:grpSpPr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1CE89EFF-7A7B-4F3E-8091-8E7326C67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Text Box 31">
              <a:extLst>
                <a:ext uri="{FF2B5EF4-FFF2-40B4-BE49-F238E27FC236}">
                  <a16:creationId xmlns:a16="http://schemas.microsoft.com/office/drawing/2014/main" id="{D319870D-5C53-4BE4-9200-3C31A0434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ack1</a:t>
              </a:r>
            </a:p>
          </p:txBody>
        </p:sp>
      </p:grpSp>
      <p:grpSp>
        <p:nvGrpSpPr>
          <p:cNvPr id="35" name="Group 38">
            <a:extLst>
              <a:ext uri="{FF2B5EF4-FFF2-40B4-BE49-F238E27FC236}">
                <a16:creationId xmlns:a16="http://schemas.microsoft.com/office/drawing/2014/main" id="{CA7E492B-ED43-401C-A12F-187EB587539E}"/>
              </a:ext>
            </a:extLst>
          </p:cNvPr>
          <p:cNvGrpSpPr>
            <a:grpSpLocks/>
          </p:cNvGrpSpPr>
          <p:nvPr/>
        </p:nvGrpSpPr>
        <p:grpSpPr bwMode="auto">
          <a:xfrm>
            <a:off x="1384226" y="2571425"/>
            <a:ext cx="1471612" cy="455613"/>
            <a:chOff x="841" y="1474"/>
            <a:chExt cx="927" cy="287"/>
          </a:xfrm>
        </p:grpSpPr>
        <p:sp>
          <p:nvSpPr>
            <p:cNvPr id="36" name="Line 25">
              <a:extLst>
                <a:ext uri="{FF2B5EF4-FFF2-40B4-BE49-F238E27FC236}">
                  <a16:creationId xmlns:a16="http://schemas.microsoft.com/office/drawing/2014/main" id="{5B6F228B-F71D-4B09-B2E6-CD4751AA2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" name="Text Box 32">
              <a:extLst>
                <a:ext uri="{FF2B5EF4-FFF2-40B4-BE49-F238E27FC236}">
                  <a16:creationId xmlns:a16="http://schemas.microsoft.com/office/drawing/2014/main" id="{03CE9693-9111-4EAB-A01F-28D11E9AD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grpSp>
        <p:nvGrpSpPr>
          <p:cNvPr id="38" name="Group 44">
            <a:extLst>
              <a:ext uri="{FF2B5EF4-FFF2-40B4-BE49-F238E27FC236}">
                <a16:creationId xmlns:a16="http://schemas.microsoft.com/office/drawing/2014/main" id="{349B7ECE-79A4-4197-919F-7779421A93B8}"/>
              </a:ext>
            </a:extLst>
          </p:cNvPr>
          <p:cNvGrpSpPr>
            <a:grpSpLocks/>
          </p:cNvGrpSpPr>
          <p:nvPr/>
        </p:nvGrpSpPr>
        <p:grpSpPr bwMode="auto">
          <a:xfrm>
            <a:off x="1377876" y="4263700"/>
            <a:ext cx="1471612" cy="461963"/>
            <a:chOff x="837" y="2540"/>
            <a:chExt cx="927" cy="291"/>
          </a:xfrm>
        </p:grpSpPr>
        <p:sp>
          <p:nvSpPr>
            <p:cNvPr id="39" name="Line 27">
              <a:extLst>
                <a:ext uri="{FF2B5EF4-FFF2-40B4-BE49-F238E27FC236}">
                  <a16:creationId xmlns:a16="http://schemas.microsoft.com/office/drawing/2014/main" id="{EB72D903-6124-4DE9-BA88-00EB1C67E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Text Box 33">
              <a:extLst>
                <a:ext uri="{FF2B5EF4-FFF2-40B4-BE49-F238E27FC236}">
                  <a16:creationId xmlns:a16="http://schemas.microsoft.com/office/drawing/2014/main" id="{9558A9C9-84E2-4074-8916-84FCD81BA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6" y="2540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sp>
        <p:nvSpPr>
          <p:cNvPr id="41" name="Text Box 45">
            <a:extLst>
              <a:ext uri="{FF2B5EF4-FFF2-40B4-BE49-F238E27FC236}">
                <a16:creationId xmlns:a16="http://schemas.microsoft.com/office/drawing/2014/main" id="{56414882-07EE-414C-849A-0A15BE72B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851" y="5343200"/>
            <a:ext cx="12525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(a) no loss</a:t>
            </a: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id="{748A4065-0676-4C71-8764-8EFA053E5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9536" y="1561775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43" name="Text Box 47">
            <a:extLst>
              <a:ext uri="{FF2B5EF4-FFF2-40B4-BE49-F238E27FC236}">
                <a16:creationId xmlns:a16="http://schemas.microsoft.com/office/drawing/2014/main" id="{60216B5D-CBAD-458E-8C55-1430A7212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9523" y="1557013"/>
            <a:ext cx="1071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F88275A1-B9F9-479C-9AD3-F57F2096E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111" y="4473250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pkt1</a:t>
            </a:r>
          </a:p>
        </p:txBody>
      </p:sp>
      <p:sp>
        <p:nvSpPr>
          <p:cNvPr id="45" name="Text Box 49">
            <a:extLst>
              <a:ext uri="{FF2B5EF4-FFF2-40B4-BE49-F238E27FC236}">
                <a16:creationId xmlns:a16="http://schemas.microsoft.com/office/drawing/2014/main" id="{E8CB0032-C813-478A-AEF1-AB1040D13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9048" y="5314625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sp>
        <p:nvSpPr>
          <p:cNvPr id="46" name="Text Box 50">
            <a:extLst>
              <a:ext uri="{FF2B5EF4-FFF2-40B4-BE49-F238E27FC236}">
                <a16:creationId xmlns:a16="http://schemas.microsoft.com/office/drawing/2014/main" id="{9FD09915-0294-4656-AC23-789B931B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873" y="2495225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47" name="Text Box 51">
            <a:extLst>
              <a:ext uri="{FF2B5EF4-FFF2-40B4-BE49-F238E27FC236}">
                <a16:creationId xmlns:a16="http://schemas.microsoft.com/office/drawing/2014/main" id="{3930B646-3A09-4942-A82B-C20CD785C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2698" y="4684388"/>
            <a:ext cx="119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ack1</a:t>
            </a:r>
          </a:p>
        </p:txBody>
      </p:sp>
      <p:sp>
        <p:nvSpPr>
          <p:cNvPr id="48" name="Text Box 52">
            <a:extLst>
              <a:ext uri="{FF2B5EF4-FFF2-40B4-BE49-F238E27FC236}">
                <a16:creationId xmlns:a16="http://schemas.microsoft.com/office/drawing/2014/main" id="{5D790B73-9F66-4155-8D5C-F00772B1D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2698" y="5509888"/>
            <a:ext cx="119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49" name="Text Box 53">
            <a:extLst>
              <a:ext uri="{FF2B5EF4-FFF2-40B4-BE49-F238E27FC236}">
                <a16:creationId xmlns:a16="http://schemas.microsoft.com/office/drawing/2014/main" id="{D494E10F-5FDF-49C4-AEED-DD86C63CF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098" y="2744463"/>
            <a:ext cx="102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ack0</a:t>
            </a:r>
          </a:p>
        </p:txBody>
      </p:sp>
      <p:sp>
        <p:nvSpPr>
          <p:cNvPr id="50" name="Text Box 54">
            <a:extLst>
              <a:ext uri="{FF2B5EF4-FFF2-40B4-BE49-F238E27FC236}">
                <a16:creationId xmlns:a16="http://schemas.microsoft.com/office/drawing/2014/main" id="{6B09D0D7-780C-4EA5-9FA1-FD1A87D0B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523" y="5116188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51" name="Text Box 55">
            <a:extLst>
              <a:ext uri="{FF2B5EF4-FFF2-40B4-BE49-F238E27FC236}">
                <a16:creationId xmlns:a16="http://schemas.microsoft.com/office/drawing/2014/main" id="{85C7CED9-D16F-4709-BD45-341386EAB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523" y="2963538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pkt1</a:t>
            </a:r>
          </a:p>
        </p:txBody>
      </p:sp>
      <p:sp>
        <p:nvSpPr>
          <p:cNvPr id="52" name="Text Box 56">
            <a:extLst>
              <a:ext uri="{FF2B5EF4-FFF2-40B4-BE49-F238E27FC236}">
                <a16:creationId xmlns:a16="http://schemas.microsoft.com/office/drawing/2014/main" id="{FCBCD1CE-4C48-4DCE-902B-C51EDA83B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986" y="4876475"/>
            <a:ext cx="102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ack1</a:t>
            </a:r>
          </a:p>
        </p:txBody>
      </p:sp>
      <p:sp>
        <p:nvSpPr>
          <p:cNvPr id="53" name="Text Box 57">
            <a:extLst>
              <a:ext uri="{FF2B5EF4-FFF2-40B4-BE49-F238E27FC236}">
                <a16:creationId xmlns:a16="http://schemas.microsoft.com/office/drawing/2014/main" id="{76F2C67B-C72E-4FB2-AA7E-A82E95DAE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1411" y="2001513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54" name="Text Box 58">
            <a:extLst>
              <a:ext uri="{FF2B5EF4-FFF2-40B4-BE49-F238E27FC236}">
                <a16:creationId xmlns:a16="http://schemas.microsoft.com/office/drawing/2014/main" id="{25D00472-A0BC-45BA-A213-BEF00E205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936" y="2284088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grpSp>
        <p:nvGrpSpPr>
          <p:cNvPr id="55" name="Group 59">
            <a:extLst>
              <a:ext uri="{FF2B5EF4-FFF2-40B4-BE49-F238E27FC236}">
                <a16:creationId xmlns:a16="http://schemas.microsoft.com/office/drawing/2014/main" id="{ACD6E77E-C0E1-41D1-9B46-E2D0846C7517}"/>
              </a:ext>
            </a:extLst>
          </p:cNvPr>
          <p:cNvGrpSpPr>
            <a:grpSpLocks/>
          </p:cNvGrpSpPr>
          <p:nvPr/>
        </p:nvGrpSpPr>
        <p:grpSpPr bwMode="auto">
          <a:xfrm>
            <a:off x="6537436" y="2071363"/>
            <a:ext cx="1471612" cy="512762"/>
            <a:chOff x="850" y="1159"/>
            <a:chExt cx="927" cy="323"/>
          </a:xfrm>
        </p:grpSpPr>
        <p:sp>
          <p:nvSpPr>
            <p:cNvPr id="56" name="Line 60">
              <a:extLst>
                <a:ext uri="{FF2B5EF4-FFF2-40B4-BE49-F238E27FC236}">
                  <a16:creationId xmlns:a16="http://schemas.microsoft.com/office/drawing/2014/main" id="{C517DC4D-1E81-4911-A2AA-A9B52016D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" name="Text Box 61">
              <a:extLst>
                <a:ext uri="{FF2B5EF4-FFF2-40B4-BE49-F238E27FC236}">
                  <a16:creationId xmlns:a16="http://schemas.microsoft.com/office/drawing/2014/main" id="{8BF28091-2021-4B61-8A4F-290C7BE46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58" name="Group 62">
            <a:extLst>
              <a:ext uri="{FF2B5EF4-FFF2-40B4-BE49-F238E27FC236}">
                <a16:creationId xmlns:a16="http://schemas.microsoft.com/office/drawing/2014/main" id="{F7A6CCE1-F527-4BF5-9ED3-45C7278CCF37}"/>
              </a:ext>
            </a:extLst>
          </p:cNvPr>
          <p:cNvGrpSpPr>
            <a:grpSpLocks/>
          </p:cNvGrpSpPr>
          <p:nvPr/>
        </p:nvGrpSpPr>
        <p:grpSpPr bwMode="auto">
          <a:xfrm>
            <a:off x="6531086" y="5086025"/>
            <a:ext cx="1471612" cy="487363"/>
            <a:chOff x="846" y="2253"/>
            <a:chExt cx="927" cy="307"/>
          </a:xfrm>
        </p:grpSpPr>
        <p:sp>
          <p:nvSpPr>
            <p:cNvPr id="59" name="Line 63">
              <a:extLst>
                <a:ext uri="{FF2B5EF4-FFF2-40B4-BE49-F238E27FC236}">
                  <a16:creationId xmlns:a16="http://schemas.microsoft.com/office/drawing/2014/main" id="{A38CFAD3-87DD-4FC4-8764-275E90B78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" name="Text Box 64">
              <a:extLst>
                <a:ext uri="{FF2B5EF4-FFF2-40B4-BE49-F238E27FC236}">
                  <a16:creationId xmlns:a16="http://schemas.microsoft.com/office/drawing/2014/main" id="{DF85FF0E-C928-42AF-A01B-5A37B791D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61" name="Group 68">
            <a:extLst>
              <a:ext uri="{FF2B5EF4-FFF2-40B4-BE49-F238E27FC236}">
                <a16:creationId xmlns:a16="http://schemas.microsoft.com/office/drawing/2014/main" id="{D5859E7A-EA67-4F3D-8A88-E58927C52820}"/>
              </a:ext>
            </a:extLst>
          </p:cNvPr>
          <p:cNvGrpSpPr>
            <a:grpSpLocks/>
          </p:cNvGrpSpPr>
          <p:nvPr/>
        </p:nvGrpSpPr>
        <p:grpSpPr bwMode="auto">
          <a:xfrm>
            <a:off x="6531086" y="4689150"/>
            <a:ext cx="1471612" cy="471488"/>
            <a:chOff x="846" y="2003"/>
            <a:chExt cx="927" cy="297"/>
          </a:xfrm>
        </p:grpSpPr>
        <p:sp>
          <p:nvSpPr>
            <p:cNvPr id="62" name="Line 69">
              <a:extLst>
                <a:ext uri="{FF2B5EF4-FFF2-40B4-BE49-F238E27FC236}">
                  <a16:creationId xmlns:a16="http://schemas.microsoft.com/office/drawing/2014/main" id="{23E03BD7-74AF-46CD-9CD6-BB991D9930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Text Box 70">
              <a:extLst>
                <a:ext uri="{FF2B5EF4-FFF2-40B4-BE49-F238E27FC236}">
                  <a16:creationId xmlns:a16="http://schemas.microsoft.com/office/drawing/2014/main" id="{4242CC1D-2DCA-4E85-958E-BF562ABDD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ack1</a:t>
              </a:r>
            </a:p>
          </p:txBody>
        </p:sp>
      </p:grpSp>
      <p:grpSp>
        <p:nvGrpSpPr>
          <p:cNvPr id="64" name="Group 71">
            <a:extLst>
              <a:ext uri="{FF2B5EF4-FFF2-40B4-BE49-F238E27FC236}">
                <a16:creationId xmlns:a16="http://schemas.microsoft.com/office/drawing/2014/main" id="{1B9A55E2-6CDF-462B-921D-D3709431F258}"/>
              </a:ext>
            </a:extLst>
          </p:cNvPr>
          <p:cNvGrpSpPr>
            <a:grpSpLocks/>
          </p:cNvGrpSpPr>
          <p:nvPr/>
        </p:nvGrpSpPr>
        <p:grpSpPr bwMode="auto">
          <a:xfrm>
            <a:off x="6523148" y="2571425"/>
            <a:ext cx="1471613" cy="455613"/>
            <a:chOff x="841" y="1474"/>
            <a:chExt cx="927" cy="287"/>
          </a:xfrm>
        </p:grpSpPr>
        <p:sp>
          <p:nvSpPr>
            <p:cNvPr id="65" name="Line 72">
              <a:extLst>
                <a:ext uri="{FF2B5EF4-FFF2-40B4-BE49-F238E27FC236}">
                  <a16:creationId xmlns:a16="http://schemas.microsoft.com/office/drawing/2014/main" id="{FB9B3E6B-00FA-496C-A5CC-D6E08BB63C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Text Box 73">
              <a:extLst>
                <a:ext uri="{FF2B5EF4-FFF2-40B4-BE49-F238E27FC236}">
                  <a16:creationId xmlns:a16="http://schemas.microsoft.com/office/drawing/2014/main" id="{D9501D26-5949-4479-93AD-AF818DC1D8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grpSp>
        <p:nvGrpSpPr>
          <p:cNvPr id="67" name="Group 74">
            <a:extLst>
              <a:ext uri="{FF2B5EF4-FFF2-40B4-BE49-F238E27FC236}">
                <a16:creationId xmlns:a16="http://schemas.microsoft.com/office/drawing/2014/main" id="{2EEC4099-AB46-4429-B777-E37B295A99F5}"/>
              </a:ext>
            </a:extLst>
          </p:cNvPr>
          <p:cNvGrpSpPr>
            <a:grpSpLocks/>
          </p:cNvGrpSpPr>
          <p:nvPr/>
        </p:nvGrpSpPr>
        <p:grpSpPr bwMode="auto">
          <a:xfrm>
            <a:off x="6516798" y="5536875"/>
            <a:ext cx="1471613" cy="466725"/>
            <a:chOff x="837" y="2537"/>
            <a:chExt cx="927" cy="294"/>
          </a:xfrm>
        </p:grpSpPr>
        <p:sp>
          <p:nvSpPr>
            <p:cNvPr id="68" name="Line 75">
              <a:extLst>
                <a:ext uri="{FF2B5EF4-FFF2-40B4-BE49-F238E27FC236}">
                  <a16:creationId xmlns:a16="http://schemas.microsoft.com/office/drawing/2014/main" id="{95CC66DE-BEC4-49B1-9E89-D25C21225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Text Box 76">
              <a:extLst>
                <a:ext uri="{FF2B5EF4-FFF2-40B4-BE49-F238E27FC236}">
                  <a16:creationId xmlns:a16="http://schemas.microsoft.com/office/drawing/2014/main" id="{18D2EE08-17BF-4ACC-8E0F-E02E5624B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1" y="2537"/>
              <a:ext cx="3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sp>
        <p:nvSpPr>
          <p:cNvPr id="70" name="Text Box 78">
            <a:extLst>
              <a:ext uri="{FF2B5EF4-FFF2-40B4-BE49-F238E27FC236}">
                <a16:creationId xmlns:a16="http://schemas.microsoft.com/office/drawing/2014/main" id="{8C4195BE-5B8E-4F2F-93EC-5D2027CFA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461" y="6307433"/>
            <a:ext cx="16716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(b) packet loss</a:t>
            </a:r>
          </a:p>
        </p:txBody>
      </p:sp>
      <p:grpSp>
        <p:nvGrpSpPr>
          <p:cNvPr id="71" name="Group 81">
            <a:extLst>
              <a:ext uri="{FF2B5EF4-FFF2-40B4-BE49-F238E27FC236}">
                <a16:creationId xmlns:a16="http://schemas.microsoft.com/office/drawing/2014/main" id="{ECEF5C67-7BCD-4F75-B550-4AC3D79D6EB0}"/>
              </a:ext>
            </a:extLst>
          </p:cNvPr>
          <p:cNvGrpSpPr>
            <a:grpSpLocks/>
          </p:cNvGrpSpPr>
          <p:nvPr/>
        </p:nvGrpSpPr>
        <p:grpSpPr bwMode="auto">
          <a:xfrm>
            <a:off x="6545373" y="2946075"/>
            <a:ext cx="1157288" cy="738188"/>
            <a:chOff x="3726" y="1687"/>
            <a:chExt cx="729" cy="465"/>
          </a:xfrm>
        </p:grpSpPr>
        <p:sp>
          <p:nvSpPr>
            <p:cNvPr id="72" name="Line 66">
              <a:extLst>
                <a:ext uri="{FF2B5EF4-FFF2-40B4-BE49-F238E27FC236}">
                  <a16:creationId xmlns:a16="http://schemas.microsoft.com/office/drawing/2014/main" id="{A240240B-FF34-461E-9765-703D4C64E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6" y="1780"/>
              <a:ext cx="548" cy="14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3" name="Text Box 67">
              <a:extLst>
                <a:ext uri="{FF2B5EF4-FFF2-40B4-BE49-F238E27FC236}">
                  <a16:creationId xmlns:a16="http://schemas.microsoft.com/office/drawing/2014/main" id="{A518FA27-3335-46DE-B709-F23996C70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5" y="1687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  <p:sp>
          <p:nvSpPr>
            <p:cNvPr id="74" name="Text Box 79">
              <a:extLst>
                <a:ext uri="{FF2B5EF4-FFF2-40B4-BE49-F238E27FC236}">
                  <a16:creationId xmlns:a16="http://schemas.microsoft.com/office/drawing/2014/main" id="{793DA21B-B5FB-4536-83AD-26BE225235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5" y="1808"/>
              <a:ext cx="2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75" name="Text Box 80">
              <a:extLst>
                <a:ext uri="{FF2B5EF4-FFF2-40B4-BE49-F238E27FC236}">
                  <a16:creationId xmlns:a16="http://schemas.microsoft.com/office/drawing/2014/main" id="{EED5E06D-1D86-4A9B-A125-963B305788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6" y="1940"/>
              <a:ext cx="32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loss</a:t>
              </a:r>
            </a:p>
          </p:txBody>
        </p:sp>
      </p:grpSp>
      <p:grpSp>
        <p:nvGrpSpPr>
          <p:cNvPr id="76" name="Group 86">
            <a:extLst>
              <a:ext uri="{FF2B5EF4-FFF2-40B4-BE49-F238E27FC236}">
                <a16:creationId xmlns:a16="http://schemas.microsoft.com/office/drawing/2014/main" id="{33988185-1D99-4D70-8F83-02B786569D4B}"/>
              </a:ext>
            </a:extLst>
          </p:cNvPr>
          <p:cNvGrpSpPr>
            <a:grpSpLocks/>
          </p:cNvGrpSpPr>
          <p:nvPr/>
        </p:nvGrpSpPr>
        <p:grpSpPr bwMode="auto">
          <a:xfrm>
            <a:off x="6426311" y="3249288"/>
            <a:ext cx="122237" cy="1033462"/>
            <a:chOff x="3651" y="1878"/>
            <a:chExt cx="78" cy="963"/>
          </a:xfrm>
        </p:grpSpPr>
        <p:sp>
          <p:nvSpPr>
            <p:cNvPr id="77" name="Line 82">
              <a:extLst>
                <a:ext uri="{FF2B5EF4-FFF2-40B4-BE49-F238E27FC236}">
                  <a16:creationId xmlns:a16="http://schemas.microsoft.com/office/drawing/2014/main" id="{1D865ADE-D9A2-4362-A6F9-1A4949D159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Line 84">
              <a:extLst>
                <a:ext uri="{FF2B5EF4-FFF2-40B4-BE49-F238E27FC236}">
                  <a16:creationId xmlns:a16="http://schemas.microsoft.com/office/drawing/2014/main" id="{14FAEA44-C6AE-42D7-8892-5719E95821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9" name="Line 85">
              <a:extLst>
                <a:ext uri="{FF2B5EF4-FFF2-40B4-BE49-F238E27FC236}">
                  <a16:creationId xmlns:a16="http://schemas.microsoft.com/office/drawing/2014/main" id="{3D3328A3-77A9-407F-8F96-EDFC0490FC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0" name="Group 88">
            <a:extLst>
              <a:ext uri="{FF2B5EF4-FFF2-40B4-BE49-F238E27FC236}">
                <a16:creationId xmlns:a16="http://schemas.microsoft.com/office/drawing/2014/main" id="{5889329D-3312-4C1F-A325-64F4D8B7DB64}"/>
              </a:ext>
            </a:extLst>
          </p:cNvPr>
          <p:cNvGrpSpPr>
            <a:grpSpLocks/>
          </p:cNvGrpSpPr>
          <p:nvPr/>
        </p:nvGrpSpPr>
        <p:grpSpPr bwMode="auto">
          <a:xfrm>
            <a:off x="6554898" y="4238300"/>
            <a:ext cx="1471613" cy="504825"/>
            <a:chOff x="855" y="1710"/>
            <a:chExt cx="927" cy="318"/>
          </a:xfrm>
        </p:grpSpPr>
        <p:sp>
          <p:nvSpPr>
            <p:cNvPr id="81" name="Line 89">
              <a:extLst>
                <a:ext uri="{FF2B5EF4-FFF2-40B4-BE49-F238E27FC236}">
                  <a16:creationId xmlns:a16="http://schemas.microsoft.com/office/drawing/2014/main" id="{FC91684C-2211-4DA3-B844-4B2D7CAB3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2" name="Text Box 90">
              <a:extLst>
                <a:ext uri="{FF2B5EF4-FFF2-40B4-BE49-F238E27FC236}">
                  <a16:creationId xmlns:a16="http://schemas.microsoft.com/office/drawing/2014/main" id="{D85A1859-D112-40C1-BD90-7FB8145C3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grpSp>
        <p:nvGrpSpPr>
          <p:cNvPr id="83" name="Group 92">
            <a:extLst>
              <a:ext uri="{FF2B5EF4-FFF2-40B4-BE49-F238E27FC236}">
                <a16:creationId xmlns:a16="http://schemas.microsoft.com/office/drawing/2014/main" id="{54FFB454-FCBD-4E1F-A485-B6F02CDF10D0}"/>
              </a:ext>
            </a:extLst>
          </p:cNvPr>
          <p:cNvGrpSpPr>
            <a:grpSpLocks/>
          </p:cNvGrpSpPr>
          <p:nvPr/>
        </p:nvGrpSpPr>
        <p:grpSpPr bwMode="auto">
          <a:xfrm>
            <a:off x="5122973" y="3862063"/>
            <a:ext cx="1377950" cy="731837"/>
            <a:chOff x="2802" y="2348"/>
            <a:chExt cx="868" cy="461"/>
          </a:xfrm>
        </p:grpSpPr>
        <p:pic>
          <p:nvPicPr>
            <p:cNvPr id="84" name="Picture 87" descr="alarm_clock_ringing">
              <a:extLst>
                <a:ext uri="{FF2B5EF4-FFF2-40B4-BE49-F238E27FC236}">
                  <a16:creationId xmlns:a16="http://schemas.microsoft.com/office/drawing/2014/main" id="{E67B6348-6547-4F8B-A9E0-4F4A59C17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 Box 91">
              <a:extLst>
                <a:ext uri="{FF2B5EF4-FFF2-40B4-BE49-F238E27FC236}">
                  <a16:creationId xmlns:a16="http://schemas.microsoft.com/office/drawing/2014/main" id="{A1F63CC5-29DE-424C-9324-A7A66A4C3F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491"/>
              <a:ext cx="868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resend pkt1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2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  <p:bldP spid="45" grpId="0"/>
      <p:bldP spid="46" grpId="0"/>
      <p:bldP spid="47" grpId="0"/>
      <p:bldP spid="49" grpId="0"/>
      <p:bldP spid="50" grpId="0"/>
      <p:bldP spid="51" grpId="0"/>
      <p:bldP spid="5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rdt3.0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3594BCBF-FBC5-477E-B7B3-0D4B756D8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945" y="3017753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pkt1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5CD32381-5B3E-4E24-A440-C5A3CEC52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945" y="3243178"/>
            <a:ext cx="119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ack1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8C8EF24C-8A58-449C-9D8F-91E5CDDA3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5895" y="4433803"/>
            <a:ext cx="1568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(detect duplicate)</a:t>
            </a:r>
          </a:p>
        </p:txBody>
      </p:sp>
      <p:grpSp>
        <p:nvGrpSpPr>
          <p:cNvPr id="11" name="Group 23">
            <a:extLst>
              <a:ext uri="{FF2B5EF4-FFF2-40B4-BE49-F238E27FC236}">
                <a16:creationId xmlns:a16="http://schemas.microsoft.com/office/drawing/2014/main" id="{2D26E0F8-1B55-4E40-B66E-9980D0DF70DB}"/>
              </a:ext>
            </a:extLst>
          </p:cNvPr>
          <p:cNvGrpSpPr>
            <a:grpSpLocks/>
          </p:cNvGrpSpPr>
          <p:nvPr/>
        </p:nvGrpSpPr>
        <p:grpSpPr bwMode="auto">
          <a:xfrm>
            <a:off x="1626508" y="2790740"/>
            <a:ext cx="1471612" cy="504825"/>
            <a:chOff x="855" y="1710"/>
            <a:chExt cx="927" cy="318"/>
          </a:xfrm>
        </p:grpSpPr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2C39F825-A5EC-47D8-ADEC-3EF743EF6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" name="Text Box 25">
              <a:extLst>
                <a:ext uri="{FF2B5EF4-FFF2-40B4-BE49-F238E27FC236}">
                  <a16:creationId xmlns:a16="http://schemas.microsoft.com/office/drawing/2014/main" id="{FE1A7FF1-1BDB-4379-B209-013D53AE6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sp>
        <p:nvSpPr>
          <p:cNvPr id="14" name="Text Box 36">
            <a:extLst>
              <a:ext uri="{FF2B5EF4-FFF2-40B4-BE49-F238E27FC236}">
                <a16:creationId xmlns:a16="http://schemas.microsoft.com/office/drawing/2014/main" id="{CFE724DD-72A5-4586-9479-204B26946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083" y="1409615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15" name="Text Box 37">
            <a:extLst>
              <a:ext uri="{FF2B5EF4-FFF2-40B4-BE49-F238E27FC236}">
                <a16:creationId xmlns:a16="http://schemas.microsoft.com/office/drawing/2014/main" id="{E5F3404B-D684-4BE1-A6A7-93D4C046F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070" y="1404853"/>
            <a:ext cx="1071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16" name="Text Box 38">
            <a:extLst>
              <a:ext uri="{FF2B5EF4-FFF2-40B4-BE49-F238E27FC236}">
                <a16:creationId xmlns:a16="http://schemas.microsoft.com/office/drawing/2014/main" id="{692C3BB6-A07C-4046-8C89-E6D9C94DA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770" y="4165515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pkt1</a:t>
            </a:r>
          </a:p>
        </p:txBody>
      </p:sp>
      <p:sp>
        <p:nvSpPr>
          <p:cNvPr id="17" name="Text Box 39">
            <a:extLst>
              <a:ext uri="{FF2B5EF4-FFF2-40B4-BE49-F238E27FC236}">
                <a16:creationId xmlns:a16="http://schemas.microsoft.com/office/drawing/2014/main" id="{C6A196E3-03E2-4EA6-87E4-1C67E191C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8595" y="5162465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sp>
        <p:nvSpPr>
          <p:cNvPr id="18" name="Text Box 40">
            <a:extLst>
              <a:ext uri="{FF2B5EF4-FFF2-40B4-BE49-F238E27FC236}">
                <a16:creationId xmlns:a16="http://schemas.microsoft.com/office/drawing/2014/main" id="{2C80DBD3-AA9E-41A9-B397-F687187F8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420" y="2343065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19" name="Text Box 41">
            <a:extLst>
              <a:ext uri="{FF2B5EF4-FFF2-40B4-BE49-F238E27FC236}">
                <a16:creationId xmlns:a16="http://schemas.microsoft.com/office/drawing/2014/main" id="{5EE55572-34C3-4D60-9DB9-BD9E2A336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4470" y="4587790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ack1</a:t>
            </a:r>
          </a:p>
        </p:txBody>
      </p:sp>
      <p:sp>
        <p:nvSpPr>
          <p:cNvPr id="20" name="Text Box 42">
            <a:extLst>
              <a:ext uri="{FF2B5EF4-FFF2-40B4-BE49-F238E27FC236}">
                <a16:creationId xmlns:a16="http://schemas.microsoft.com/office/drawing/2014/main" id="{8E8BA9C0-4C94-4418-8357-71EA2AE1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245" y="5357728"/>
            <a:ext cx="119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21" name="Text Box 43">
            <a:extLst>
              <a:ext uri="{FF2B5EF4-FFF2-40B4-BE49-F238E27FC236}">
                <a16:creationId xmlns:a16="http://schemas.microsoft.com/office/drawing/2014/main" id="{F7DCF822-D45D-4983-BA5C-E74C44F7A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45" y="2592303"/>
            <a:ext cx="102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ack0</a:t>
            </a:r>
          </a:p>
        </p:txBody>
      </p:sp>
      <p:sp>
        <p:nvSpPr>
          <p:cNvPr id="23" name="Text Box 44">
            <a:extLst>
              <a:ext uri="{FF2B5EF4-FFF2-40B4-BE49-F238E27FC236}">
                <a16:creationId xmlns:a16="http://schemas.microsoft.com/office/drawing/2014/main" id="{9892ED9D-3A82-4595-A480-4FD18E403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70" y="4964028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24" name="Text Box 45">
            <a:extLst>
              <a:ext uri="{FF2B5EF4-FFF2-40B4-BE49-F238E27FC236}">
                <a16:creationId xmlns:a16="http://schemas.microsoft.com/office/drawing/2014/main" id="{30C62CC3-5722-4F2C-A815-D380A13E7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70" y="2811378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pkt1</a:t>
            </a:r>
          </a:p>
        </p:txBody>
      </p:sp>
      <p:sp>
        <p:nvSpPr>
          <p:cNvPr id="25" name="Text Box 46">
            <a:extLst>
              <a:ext uri="{FF2B5EF4-FFF2-40B4-BE49-F238E27FC236}">
                <a16:creationId xmlns:a16="http://schemas.microsoft.com/office/drawing/2014/main" id="{D73D914C-7873-4248-8E22-E2BF7C7C7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33" y="4724315"/>
            <a:ext cx="102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ack1</a:t>
            </a:r>
          </a:p>
        </p:txBody>
      </p:sp>
      <p:sp>
        <p:nvSpPr>
          <p:cNvPr id="26" name="Text Box 47">
            <a:extLst>
              <a:ext uri="{FF2B5EF4-FFF2-40B4-BE49-F238E27FC236}">
                <a16:creationId xmlns:a16="http://schemas.microsoft.com/office/drawing/2014/main" id="{1AB737B6-80CB-4317-95AC-79589FF87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958" y="1849353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27" name="Text Box 48">
            <a:extLst>
              <a:ext uri="{FF2B5EF4-FFF2-40B4-BE49-F238E27FC236}">
                <a16:creationId xmlns:a16="http://schemas.microsoft.com/office/drawing/2014/main" id="{F4D13323-1EA0-45A9-8E0E-9CA383BC9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7483" y="2131928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grpSp>
        <p:nvGrpSpPr>
          <p:cNvPr id="28" name="Group 49">
            <a:extLst>
              <a:ext uri="{FF2B5EF4-FFF2-40B4-BE49-F238E27FC236}">
                <a16:creationId xmlns:a16="http://schemas.microsoft.com/office/drawing/2014/main" id="{8C99C13D-B788-4C62-A28C-654F5D22048D}"/>
              </a:ext>
            </a:extLst>
          </p:cNvPr>
          <p:cNvGrpSpPr>
            <a:grpSpLocks/>
          </p:cNvGrpSpPr>
          <p:nvPr/>
        </p:nvGrpSpPr>
        <p:grpSpPr bwMode="auto">
          <a:xfrm>
            <a:off x="1616983" y="1919203"/>
            <a:ext cx="1471612" cy="512762"/>
            <a:chOff x="850" y="1159"/>
            <a:chExt cx="927" cy="323"/>
          </a:xfrm>
        </p:grpSpPr>
        <p:sp>
          <p:nvSpPr>
            <p:cNvPr id="30" name="Line 50">
              <a:extLst>
                <a:ext uri="{FF2B5EF4-FFF2-40B4-BE49-F238E27FC236}">
                  <a16:creationId xmlns:a16="http://schemas.microsoft.com/office/drawing/2014/main" id="{A747DA4B-B143-4258-879A-8C538CAD6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Text Box 51">
              <a:extLst>
                <a:ext uri="{FF2B5EF4-FFF2-40B4-BE49-F238E27FC236}">
                  <a16:creationId xmlns:a16="http://schemas.microsoft.com/office/drawing/2014/main" id="{2224CCA3-99C4-4002-AC07-FD943ECEC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32" name="Group 52">
            <a:extLst>
              <a:ext uri="{FF2B5EF4-FFF2-40B4-BE49-F238E27FC236}">
                <a16:creationId xmlns:a16="http://schemas.microsoft.com/office/drawing/2014/main" id="{02BA70C1-75BD-482C-9328-A487018C87F4}"/>
              </a:ext>
            </a:extLst>
          </p:cNvPr>
          <p:cNvGrpSpPr>
            <a:grpSpLocks/>
          </p:cNvGrpSpPr>
          <p:nvPr/>
        </p:nvGrpSpPr>
        <p:grpSpPr bwMode="auto">
          <a:xfrm>
            <a:off x="1610633" y="4933865"/>
            <a:ext cx="1471612" cy="487363"/>
            <a:chOff x="846" y="2253"/>
            <a:chExt cx="927" cy="307"/>
          </a:xfrm>
        </p:grpSpPr>
        <p:sp>
          <p:nvSpPr>
            <p:cNvPr id="33" name="Line 53">
              <a:extLst>
                <a:ext uri="{FF2B5EF4-FFF2-40B4-BE49-F238E27FC236}">
                  <a16:creationId xmlns:a16="http://schemas.microsoft.com/office/drawing/2014/main" id="{BD819B93-9448-42AB-8DCB-8FA777E80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Text Box 54">
              <a:extLst>
                <a:ext uri="{FF2B5EF4-FFF2-40B4-BE49-F238E27FC236}">
                  <a16:creationId xmlns:a16="http://schemas.microsoft.com/office/drawing/2014/main" id="{ABDAD55D-8EF7-46EB-B4CA-A7CC082D9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35" name="Group 55">
            <a:extLst>
              <a:ext uri="{FF2B5EF4-FFF2-40B4-BE49-F238E27FC236}">
                <a16:creationId xmlns:a16="http://schemas.microsoft.com/office/drawing/2014/main" id="{6E05663C-DD3D-482E-9219-8925B7BCC93D}"/>
              </a:ext>
            </a:extLst>
          </p:cNvPr>
          <p:cNvGrpSpPr>
            <a:grpSpLocks/>
          </p:cNvGrpSpPr>
          <p:nvPr/>
        </p:nvGrpSpPr>
        <p:grpSpPr bwMode="auto">
          <a:xfrm>
            <a:off x="1610633" y="4536990"/>
            <a:ext cx="1471612" cy="471488"/>
            <a:chOff x="846" y="2003"/>
            <a:chExt cx="927" cy="297"/>
          </a:xfrm>
        </p:grpSpPr>
        <p:sp>
          <p:nvSpPr>
            <p:cNvPr id="36" name="Line 56">
              <a:extLst>
                <a:ext uri="{FF2B5EF4-FFF2-40B4-BE49-F238E27FC236}">
                  <a16:creationId xmlns:a16="http://schemas.microsoft.com/office/drawing/2014/main" id="{C888F586-B142-4AA9-B488-121AAE74AD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" name="Text Box 57">
              <a:extLst>
                <a:ext uri="{FF2B5EF4-FFF2-40B4-BE49-F238E27FC236}">
                  <a16:creationId xmlns:a16="http://schemas.microsoft.com/office/drawing/2014/main" id="{D333A340-BEE5-41F2-83DE-B17486915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ack1</a:t>
              </a:r>
            </a:p>
          </p:txBody>
        </p:sp>
      </p:grpSp>
      <p:grpSp>
        <p:nvGrpSpPr>
          <p:cNvPr id="38" name="Group 58">
            <a:extLst>
              <a:ext uri="{FF2B5EF4-FFF2-40B4-BE49-F238E27FC236}">
                <a16:creationId xmlns:a16="http://schemas.microsoft.com/office/drawing/2014/main" id="{CB86CD17-77A9-45AE-BCC4-E2864A01489D}"/>
              </a:ext>
            </a:extLst>
          </p:cNvPr>
          <p:cNvGrpSpPr>
            <a:grpSpLocks/>
          </p:cNvGrpSpPr>
          <p:nvPr/>
        </p:nvGrpSpPr>
        <p:grpSpPr bwMode="auto">
          <a:xfrm>
            <a:off x="1602695" y="2419265"/>
            <a:ext cx="1471613" cy="455613"/>
            <a:chOff x="841" y="1474"/>
            <a:chExt cx="927" cy="287"/>
          </a:xfrm>
        </p:grpSpPr>
        <p:sp>
          <p:nvSpPr>
            <p:cNvPr id="39" name="Line 59">
              <a:extLst>
                <a:ext uri="{FF2B5EF4-FFF2-40B4-BE49-F238E27FC236}">
                  <a16:creationId xmlns:a16="http://schemas.microsoft.com/office/drawing/2014/main" id="{95126FCD-9F27-484F-9C14-FC2EFA701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Text Box 60">
              <a:extLst>
                <a:ext uri="{FF2B5EF4-FFF2-40B4-BE49-F238E27FC236}">
                  <a16:creationId xmlns:a16="http://schemas.microsoft.com/office/drawing/2014/main" id="{53AA81B6-00BA-44D4-8DD2-1FF0894D6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grpSp>
        <p:nvGrpSpPr>
          <p:cNvPr id="41" name="Group 61">
            <a:extLst>
              <a:ext uri="{FF2B5EF4-FFF2-40B4-BE49-F238E27FC236}">
                <a16:creationId xmlns:a16="http://schemas.microsoft.com/office/drawing/2014/main" id="{C04DBE73-D822-4CF0-BED5-42C3EE465CF5}"/>
              </a:ext>
            </a:extLst>
          </p:cNvPr>
          <p:cNvGrpSpPr>
            <a:grpSpLocks/>
          </p:cNvGrpSpPr>
          <p:nvPr/>
        </p:nvGrpSpPr>
        <p:grpSpPr bwMode="auto">
          <a:xfrm>
            <a:off x="1596345" y="5389478"/>
            <a:ext cx="1471613" cy="461962"/>
            <a:chOff x="837" y="2540"/>
            <a:chExt cx="927" cy="291"/>
          </a:xfrm>
        </p:grpSpPr>
        <p:sp>
          <p:nvSpPr>
            <p:cNvPr id="42" name="Line 62">
              <a:extLst>
                <a:ext uri="{FF2B5EF4-FFF2-40B4-BE49-F238E27FC236}">
                  <a16:creationId xmlns:a16="http://schemas.microsoft.com/office/drawing/2014/main" id="{9925D314-0940-456C-BF8E-B7A57048BB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" name="Text Box 63">
              <a:extLst>
                <a:ext uri="{FF2B5EF4-FFF2-40B4-BE49-F238E27FC236}">
                  <a16:creationId xmlns:a16="http://schemas.microsoft.com/office/drawing/2014/main" id="{AC88862F-649F-43B0-BBE7-A00551CFC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6" y="2540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sp>
        <p:nvSpPr>
          <p:cNvPr id="44" name="Text Box 64">
            <a:extLst>
              <a:ext uri="{FF2B5EF4-FFF2-40B4-BE49-F238E27FC236}">
                <a16:creationId xmlns:a16="http://schemas.microsoft.com/office/drawing/2014/main" id="{FF08600B-E447-4389-87C7-BF66B3053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4733" y="6102265"/>
            <a:ext cx="1393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(c) ACK loss</a:t>
            </a:r>
          </a:p>
        </p:txBody>
      </p:sp>
      <p:grpSp>
        <p:nvGrpSpPr>
          <p:cNvPr id="45" name="Group 81">
            <a:extLst>
              <a:ext uri="{FF2B5EF4-FFF2-40B4-BE49-F238E27FC236}">
                <a16:creationId xmlns:a16="http://schemas.microsoft.com/office/drawing/2014/main" id="{7253BEB3-ABB5-4E6F-B6D5-F115AF48C5ED}"/>
              </a:ext>
            </a:extLst>
          </p:cNvPr>
          <p:cNvGrpSpPr>
            <a:grpSpLocks/>
          </p:cNvGrpSpPr>
          <p:nvPr/>
        </p:nvGrpSpPr>
        <p:grpSpPr bwMode="auto">
          <a:xfrm>
            <a:off x="1882095" y="3190790"/>
            <a:ext cx="1212850" cy="719138"/>
            <a:chOff x="1324" y="1931"/>
            <a:chExt cx="764" cy="453"/>
          </a:xfrm>
        </p:grpSpPr>
        <p:sp>
          <p:nvSpPr>
            <p:cNvPr id="46" name="Line 27">
              <a:extLst>
                <a:ext uri="{FF2B5EF4-FFF2-40B4-BE49-F238E27FC236}">
                  <a16:creationId xmlns:a16="http://schemas.microsoft.com/office/drawing/2014/main" id="{9F25F557-99D7-49B9-AB4A-DC6D505D4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4" y="2031"/>
              <a:ext cx="574" cy="13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Text Box 28">
              <a:extLst>
                <a:ext uri="{FF2B5EF4-FFF2-40B4-BE49-F238E27FC236}">
                  <a16:creationId xmlns:a16="http://schemas.microsoft.com/office/drawing/2014/main" id="{3FCDFF71-1CA9-422A-B799-AE41E0826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" y="1931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ack1</a:t>
              </a:r>
            </a:p>
          </p:txBody>
        </p:sp>
        <p:sp>
          <p:nvSpPr>
            <p:cNvPr id="48" name="Text Box 68">
              <a:extLst>
                <a:ext uri="{FF2B5EF4-FFF2-40B4-BE49-F238E27FC236}">
                  <a16:creationId xmlns:a16="http://schemas.microsoft.com/office/drawing/2014/main" id="{844BC2D2-8BDB-4116-BAC9-B00DA0B7D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040"/>
              <a:ext cx="2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49" name="Text Box 69">
              <a:extLst>
                <a:ext uri="{FF2B5EF4-FFF2-40B4-BE49-F238E27FC236}">
                  <a16:creationId xmlns:a16="http://schemas.microsoft.com/office/drawing/2014/main" id="{B0138989-F1C9-40A8-86E3-39D1FE7936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4" y="2172"/>
              <a:ext cx="32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loss</a:t>
              </a:r>
            </a:p>
          </p:txBody>
        </p:sp>
      </p:grpSp>
      <p:grpSp>
        <p:nvGrpSpPr>
          <p:cNvPr id="50" name="Group 70">
            <a:extLst>
              <a:ext uri="{FF2B5EF4-FFF2-40B4-BE49-F238E27FC236}">
                <a16:creationId xmlns:a16="http://schemas.microsoft.com/office/drawing/2014/main" id="{F063F912-E3F9-4150-BCF6-CB9DD4DFE2BA}"/>
              </a:ext>
            </a:extLst>
          </p:cNvPr>
          <p:cNvGrpSpPr>
            <a:grpSpLocks/>
          </p:cNvGrpSpPr>
          <p:nvPr/>
        </p:nvGrpSpPr>
        <p:grpSpPr bwMode="auto">
          <a:xfrm>
            <a:off x="1505858" y="3097128"/>
            <a:ext cx="122237" cy="1033462"/>
            <a:chOff x="3651" y="1878"/>
            <a:chExt cx="78" cy="963"/>
          </a:xfrm>
        </p:grpSpPr>
        <p:sp>
          <p:nvSpPr>
            <p:cNvPr id="51" name="Line 71">
              <a:extLst>
                <a:ext uri="{FF2B5EF4-FFF2-40B4-BE49-F238E27FC236}">
                  <a16:creationId xmlns:a16="http://schemas.microsoft.com/office/drawing/2014/main" id="{89ADA946-6F50-4937-8C3F-FD6B6943C3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2" name="Line 72">
              <a:extLst>
                <a:ext uri="{FF2B5EF4-FFF2-40B4-BE49-F238E27FC236}">
                  <a16:creationId xmlns:a16="http://schemas.microsoft.com/office/drawing/2014/main" id="{ADA4EDC4-5E74-4593-A84E-C3DBEBFCC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3" name="Line 73">
              <a:extLst>
                <a:ext uri="{FF2B5EF4-FFF2-40B4-BE49-F238E27FC236}">
                  <a16:creationId xmlns:a16="http://schemas.microsoft.com/office/drawing/2014/main" id="{3F463607-8BC0-475F-B99A-234882ADC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4" name="Group 74">
            <a:extLst>
              <a:ext uri="{FF2B5EF4-FFF2-40B4-BE49-F238E27FC236}">
                <a16:creationId xmlns:a16="http://schemas.microsoft.com/office/drawing/2014/main" id="{5B27A015-8145-4329-A5E2-0501E4BB2633}"/>
              </a:ext>
            </a:extLst>
          </p:cNvPr>
          <p:cNvGrpSpPr>
            <a:grpSpLocks/>
          </p:cNvGrpSpPr>
          <p:nvPr/>
        </p:nvGrpSpPr>
        <p:grpSpPr bwMode="auto">
          <a:xfrm>
            <a:off x="1634445" y="4086140"/>
            <a:ext cx="1471613" cy="504825"/>
            <a:chOff x="855" y="1710"/>
            <a:chExt cx="927" cy="318"/>
          </a:xfrm>
        </p:grpSpPr>
        <p:sp>
          <p:nvSpPr>
            <p:cNvPr id="55" name="Line 75">
              <a:extLst>
                <a:ext uri="{FF2B5EF4-FFF2-40B4-BE49-F238E27FC236}">
                  <a16:creationId xmlns:a16="http://schemas.microsoft.com/office/drawing/2014/main" id="{6F35C904-6A3A-4CF7-8C86-635E8EBB5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Text Box 76">
              <a:extLst>
                <a:ext uri="{FF2B5EF4-FFF2-40B4-BE49-F238E27FC236}">
                  <a16:creationId xmlns:a16="http://schemas.microsoft.com/office/drawing/2014/main" id="{E276A48B-FA16-43A2-9AA9-A402B4885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grpSp>
        <p:nvGrpSpPr>
          <p:cNvPr id="57" name="Group 77">
            <a:extLst>
              <a:ext uri="{FF2B5EF4-FFF2-40B4-BE49-F238E27FC236}">
                <a16:creationId xmlns:a16="http://schemas.microsoft.com/office/drawing/2014/main" id="{5AC4099A-0D2B-40C5-9DAF-112F7D32D31A}"/>
              </a:ext>
            </a:extLst>
          </p:cNvPr>
          <p:cNvGrpSpPr>
            <a:grpSpLocks/>
          </p:cNvGrpSpPr>
          <p:nvPr/>
        </p:nvGrpSpPr>
        <p:grpSpPr bwMode="auto">
          <a:xfrm>
            <a:off x="202520" y="3709903"/>
            <a:ext cx="1377950" cy="731837"/>
            <a:chOff x="2802" y="2348"/>
            <a:chExt cx="868" cy="461"/>
          </a:xfrm>
        </p:grpSpPr>
        <p:pic>
          <p:nvPicPr>
            <p:cNvPr id="58" name="Picture 78" descr="alarm_clock_ringing">
              <a:extLst>
                <a:ext uri="{FF2B5EF4-FFF2-40B4-BE49-F238E27FC236}">
                  <a16:creationId xmlns:a16="http://schemas.microsoft.com/office/drawing/2014/main" id="{FF0A0FDD-A4BA-458C-A7A9-B58C1A66CC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 Box 79">
              <a:extLst>
                <a:ext uri="{FF2B5EF4-FFF2-40B4-BE49-F238E27FC236}">
                  <a16:creationId xmlns:a16="http://schemas.microsoft.com/office/drawing/2014/main" id="{EA09A364-E2FF-40C0-BF42-0E14D8CF4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491"/>
              <a:ext cx="868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resend pkt1</a:t>
              </a:r>
            </a:p>
          </p:txBody>
        </p:sp>
      </p:grpSp>
      <p:sp>
        <p:nvSpPr>
          <p:cNvPr id="60" name="Text Box 82">
            <a:extLst>
              <a:ext uri="{FF2B5EF4-FFF2-40B4-BE49-F238E27FC236}">
                <a16:creationId xmlns:a16="http://schemas.microsoft.com/office/drawing/2014/main" id="{85BEA352-F522-4F34-8665-957E8F1C8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7787" y="2938377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pkt1</a:t>
            </a:r>
          </a:p>
        </p:txBody>
      </p:sp>
      <p:sp>
        <p:nvSpPr>
          <p:cNvPr id="61" name="Text Box 83">
            <a:extLst>
              <a:ext uri="{FF2B5EF4-FFF2-40B4-BE49-F238E27FC236}">
                <a16:creationId xmlns:a16="http://schemas.microsoft.com/office/drawing/2014/main" id="{29E2CA6B-47AC-4397-A6C2-9E4E36A11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7787" y="3163802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ack1</a:t>
            </a:r>
          </a:p>
        </p:txBody>
      </p:sp>
      <p:sp>
        <p:nvSpPr>
          <p:cNvPr id="62" name="Text Box 84">
            <a:extLst>
              <a:ext uri="{FF2B5EF4-FFF2-40B4-BE49-F238E27FC236}">
                <a16:creationId xmlns:a16="http://schemas.microsoft.com/office/drawing/2014/main" id="{62C43AB6-3720-4A6C-8604-EA61E1081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350" y="4460033"/>
            <a:ext cx="1568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(detect duplicate)</a:t>
            </a:r>
          </a:p>
        </p:txBody>
      </p:sp>
      <p:grpSp>
        <p:nvGrpSpPr>
          <p:cNvPr id="63" name="Group 85">
            <a:extLst>
              <a:ext uri="{FF2B5EF4-FFF2-40B4-BE49-F238E27FC236}">
                <a16:creationId xmlns:a16="http://schemas.microsoft.com/office/drawing/2014/main" id="{A63025BC-9FB3-4787-81E5-C62C5081E26D}"/>
              </a:ext>
            </a:extLst>
          </p:cNvPr>
          <p:cNvGrpSpPr>
            <a:grpSpLocks/>
          </p:cNvGrpSpPr>
          <p:nvPr/>
        </p:nvGrpSpPr>
        <p:grpSpPr bwMode="auto">
          <a:xfrm>
            <a:off x="6439350" y="2811381"/>
            <a:ext cx="1471612" cy="404813"/>
            <a:chOff x="855" y="1773"/>
            <a:chExt cx="927" cy="255"/>
          </a:xfrm>
        </p:grpSpPr>
        <p:sp>
          <p:nvSpPr>
            <p:cNvPr id="64" name="Line 86">
              <a:extLst>
                <a:ext uri="{FF2B5EF4-FFF2-40B4-BE49-F238E27FC236}">
                  <a16:creationId xmlns:a16="http://schemas.microsoft.com/office/drawing/2014/main" id="{45DFF33C-A428-4365-9101-C77E1C380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5" name="Text Box 87">
              <a:extLst>
                <a:ext uri="{FF2B5EF4-FFF2-40B4-BE49-F238E27FC236}">
                  <a16:creationId xmlns:a16="http://schemas.microsoft.com/office/drawing/2014/main" id="{D7C2F2E4-9B63-4DF8-B9E6-6DD2CEF8D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73"/>
              <a:ext cx="35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sp>
        <p:nvSpPr>
          <p:cNvPr id="66" name="Text Box 88">
            <a:extLst>
              <a:ext uri="{FF2B5EF4-FFF2-40B4-BE49-F238E27FC236}">
                <a16:creationId xmlns:a16="http://schemas.microsoft.com/office/drawing/2014/main" id="{FAFB835B-4CC3-4C5B-A89A-BC5CAF6C8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925" y="1330240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67" name="Text Box 89">
            <a:extLst>
              <a:ext uri="{FF2B5EF4-FFF2-40B4-BE49-F238E27FC236}">
                <a16:creationId xmlns:a16="http://schemas.microsoft.com/office/drawing/2014/main" id="{B73D0C17-3623-4FC3-806F-549C72AB6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912" y="1325477"/>
            <a:ext cx="1071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68" name="Text Box 90">
            <a:extLst>
              <a:ext uri="{FF2B5EF4-FFF2-40B4-BE49-F238E27FC236}">
                <a16:creationId xmlns:a16="http://schemas.microsoft.com/office/drawing/2014/main" id="{BD545E4C-DF75-49E2-9F7F-F27796474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542" y="4180140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pkt1</a:t>
            </a:r>
          </a:p>
        </p:txBody>
      </p:sp>
      <p:sp>
        <p:nvSpPr>
          <p:cNvPr id="69" name="Text Box 92">
            <a:extLst>
              <a:ext uri="{FF2B5EF4-FFF2-40B4-BE49-F238E27FC236}">
                <a16:creationId xmlns:a16="http://schemas.microsoft.com/office/drawing/2014/main" id="{471DFC11-3CFC-44BA-950B-C30493AA9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262" y="2263690"/>
            <a:ext cx="119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70" name="Text Box 95">
            <a:extLst>
              <a:ext uri="{FF2B5EF4-FFF2-40B4-BE49-F238E27FC236}">
                <a16:creationId xmlns:a16="http://schemas.microsoft.com/office/drawing/2014/main" id="{DE1738A7-CF2F-4D46-84BA-6F9590957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487" y="2512927"/>
            <a:ext cx="102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ack0</a:t>
            </a:r>
          </a:p>
        </p:txBody>
      </p:sp>
      <p:sp>
        <p:nvSpPr>
          <p:cNvPr id="71" name="Text Box 97">
            <a:extLst>
              <a:ext uri="{FF2B5EF4-FFF2-40B4-BE49-F238E27FC236}">
                <a16:creationId xmlns:a16="http://schemas.microsoft.com/office/drawing/2014/main" id="{9C9A1449-6F0C-4EBD-9DFD-9CB3EF290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912" y="2732002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pkt1</a:t>
            </a:r>
          </a:p>
        </p:txBody>
      </p:sp>
      <p:sp>
        <p:nvSpPr>
          <p:cNvPr id="72" name="Text Box 99">
            <a:extLst>
              <a:ext uri="{FF2B5EF4-FFF2-40B4-BE49-F238E27FC236}">
                <a16:creationId xmlns:a16="http://schemas.microsoft.com/office/drawing/2014/main" id="{35FBD4A6-7CFC-4903-AA93-C11920114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800" y="1769977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73" name="Text Box 100">
            <a:extLst>
              <a:ext uri="{FF2B5EF4-FFF2-40B4-BE49-F238E27FC236}">
                <a16:creationId xmlns:a16="http://schemas.microsoft.com/office/drawing/2014/main" id="{B7402124-34FD-4706-858C-804E0C5E2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0325" y="2052552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grpSp>
        <p:nvGrpSpPr>
          <p:cNvPr id="74" name="Group 101">
            <a:extLst>
              <a:ext uri="{FF2B5EF4-FFF2-40B4-BE49-F238E27FC236}">
                <a16:creationId xmlns:a16="http://schemas.microsoft.com/office/drawing/2014/main" id="{D81F96EC-015A-497B-9CAA-A3D945707969}"/>
              </a:ext>
            </a:extLst>
          </p:cNvPr>
          <p:cNvGrpSpPr>
            <a:grpSpLocks/>
          </p:cNvGrpSpPr>
          <p:nvPr/>
        </p:nvGrpSpPr>
        <p:grpSpPr bwMode="auto">
          <a:xfrm>
            <a:off x="6429825" y="1952538"/>
            <a:ext cx="1471612" cy="400050"/>
            <a:chOff x="850" y="1230"/>
            <a:chExt cx="927" cy="252"/>
          </a:xfrm>
        </p:grpSpPr>
        <p:sp>
          <p:nvSpPr>
            <p:cNvPr id="75" name="Line 102">
              <a:extLst>
                <a:ext uri="{FF2B5EF4-FFF2-40B4-BE49-F238E27FC236}">
                  <a16:creationId xmlns:a16="http://schemas.microsoft.com/office/drawing/2014/main" id="{2B5AC3DB-41C0-4796-927B-2B23100D3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Text Box 103">
              <a:extLst>
                <a:ext uri="{FF2B5EF4-FFF2-40B4-BE49-F238E27FC236}">
                  <a16:creationId xmlns:a16="http://schemas.microsoft.com/office/drawing/2014/main" id="{EC92DC3C-F703-407D-B316-E7582623B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1230"/>
              <a:ext cx="35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77" name="Group 110">
            <a:extLst>
              <a:ext uri="{FF2B5EF4-FFF2-40B4-BE49-F238E27FC236}">
                <a16:creationId xmlns:a16="http://schemas.microsoft.com/office/drawing/2014/main" id="{6D77EF51-3F85-4B12-9BFA-C48933FC5AFF}"/>
              </a:ext>
            </a:extLst>
          </p:cNvPr>
          <p:cNvGrpSpPr>
            <a:grpSpLocks/>
          </p:cNvGrpSpPr>
          <p:nvPr/>
        </p:nvGrpSpPr>
        <p:grpSpPr bwMode="auto">
          <a:xfrm>
            <a:off x="6415537" y="2425621"/>
            <a:ext cx="1471613" cy="369888"/>
            <a:chOff x="841" y="1528"/>
            <a:chExt cx="927" cy="233"/>
          </a:xfrm>
        </p:grpSpPr>
        <p:sp>
          <p:nvSpPr>
            <p:cNvPr id="78" name="Line 111">
              <a:extLst>
                <a:ext uri="{FF2B5EF4-FFF2-40B4-BE49-F238E27FC236}">
                  <a16:creationId xmlns:a16="http://schemas.microsoft.com/office/drawing/2014/main" id="{58F4E6A9-930C-4687-9B1B-789B77950B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9" name="Text Box 112">
              <a:extLst>
                <a:ext uri="{FF2B5EF4-FFF2-40B4-BE49-F238E27FC236}">
                  <a16:creationId xmlns:a16="http://schemas.microsoft.com/office/drawing/2014/main" id="{172C8E4C-6B2B-4203-B98F-0D472D489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528"/>
              <a:ext cx="386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sp>
        <p:nvSpPr>
          <p:cNvPr id="80" name="Text Box 116">
            <a:extLst>
              <a:ext uri="{FF2B5EF4-FFF2-40B4-BE49-F238E27FC236}">
                <a16:creationId xmlns:a16="http://schemas.microsoft.com/office/drawing/2014/main" id="{3B690603-6F54-4E21-9309-DBC29C1F6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487" y="6494283"/>
            <a:ext cx="3867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(d) premature timeout/ delayed ACK</a:t>
            </a:r>
          </a:p>
        </p:txBody>
      </p:sp>
      <p:grpSp>
        <p:nvGrpSpPr>
          <p:cNvPr id="81" name="Group 122">
            <a:extLst>
              <a:ext uri="{FF2B5EF4-FFF2-40B4-BE49-F238E27FC236}">
                <a16:creationId xmlns:a16="http://schemas.microsoft.com/office/drawing/2014/main" id="{A785D5E4-7818-485A-956C-5E0D80D425B5}"/>
              </a:ext>
            </a:extLst>
          </p:cNvPr>
          <p:cNvGrpSpPr>
            <a:grpSpLocks/>
          </p:cNvGrpSpPr>
          <p:nvPr/>
        </p:nvGrpSpPr>
        <p:grpSpPr bwMode="auto">
          <a:xfrm>
            <a:off x="6318700" y="3017752"/>
            <a:ext cx="122237" cy="1033463"/>
            <a:chOff x="3651" y="1878"/>
            <a:chExt cx="78" cy="963"/>
          </a:xfrm>
        </p:grpSpPr>
        <p:sp>
          <p:nvSpPr>
            <p:cNvPr id="82" name="Line 123">
              <a:extLst>
                <a:ext uri="{FF2B5EF4-FFF2-40B4-BE49-F238E27FC236}">
                  <a16:creationId xmlns:a16="http://schemas.microsoft.com/office/drawing/2014/main" id="{87F681DE-6D82-4E11-AF28-C9EE881B62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3" name="Line 124">
              <a:extLst>
                <a:ext uri="{FF2B5EF4-FFF2-40B4-BE49-F238E27FC236}">
                  <a16:creationId xmlns:a16="http://schemas.microsoft.com/office/drawing/2014/main" id="{25F46E6E-2617-4316-8B2B-395F69DC81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4" name="Line 125">
              <a:extLst>
                <a:ext uri="{FF2B5EF4-FFF2-40B4-BE49-F238E27FC236}">
                  <a16:creationId xmlns:a16="http://schemas.microsoft.com/office/drawing/2014/main" id="{57895396-DC52-49E6-A656-0D320F202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5" name="Group 126">
            <a:extLst>
              <a:ext uri="{FF2B5EF4-FFF2-40B4-BE49-F238E27FC236}">
                <a16:creationId xmlns:a16="http://schemas.microsoft.com/office/drawing/2014/main" id="{972B99C7-97A0-445F-85E4-27DF2848F0E8}"/>
              </a:ext>
            </a:extLst>
          </p:cNvPr>
          <p:cNvGrpSpPr>
            <a:grpSpLocks/>
          </p:cNvGrpSpPr>
          <p:nvPr/>
        </p:nvGrpSpPr>
        <p:grpSpPr bwMode="auto">
          <a:xfrm>
            <a:off x="6447287" y="4148056"/>
            <a:ext cx="1471613" cy="363538"/>
            <a:chOff x="855" y="1799"/>
            <a:chExt cx="927" cy="229"/>
          </a:xfrm>
        </p:grpSpPr>
        <p:sp>
          <p:nvSpPr>
            <p:cNvPr id="86" name="Line 127">
              <a:extLst>
                <a:ext uri="{FF2B5EF4-FFF2-40B4-BE49-F238E27FC236}">
                  <a16:creationId xmlns:a16="http://schemas.microsoft.com/office/drawing/2014/main" id="{5B5E9F0B-46D9-49FD-A177-799148C14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7" name="Text Box 128">
              <a:extLst>
                <a:ext uri="{FF2B5EF4-FFF2-40B4-BE49-F238E27FC236}">
                  <a16:creationId xmlns:a16="http://schemas.microsoft.com/office/drawing/2014/main" id="{9FE44D7D-026C-4E5B-BAAC-D0A5422BCB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1" y="1799"/>
              <a:ext cx="35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grpSp>
        <p:nvGrpSpPr>
          <p:cNvPr id="88" name="Group 129">
            <a:extLst>
              <a:ext uri="{FF2B5EF4-FFF2-40B4-BE49-F238E27FC236}">
                <a16:creationId xmlns:a16="http://schemas.microsoft.com/office/drawing/2014/main" id="{73FB5346-8411-423F-8906-2495EDD6B493}"/>
              </a:ext>
            </a:extLst>
          </p:cNvPr>
          <p:cNvGrpSpPr>
            <a:grpSpLocks/>
          </p:cNvGrpSpPr>
          <p:nvPr/>
        </p:nvGrpSpPr>
        <p:grpSpPr bwMode="auto">
          <a:xfrm>
            <a:off x="5015362" y="3630527"/>
            <a:ext cx="1377950" cy="731838"/>
            <a:chOff x="2802" y="2348"/>
            <a:chExt cx="868" cy="461"/>
          </a:xfrm>
        </p:grpSpPr>
        <p:pic>
          <p:nvPicPr>
            <p:cNvPr id="89" name="Picture 130" descr="alarm_clock_ringing">
              <a:extLst>
                <a:ext uri="{FF2B5EF4-FFF2-40B4-BE49-F238E27FC236}">
                  <a16:creationId xmlns:a16="http://schemas.microsoft.com/office/drawing/2014/main" id="{16B99218-03C7-4D6F-B0A7-12EDB09DC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" name="Text Box 131">
              <a:extLst>
                <a:ext uri="{FF2B5EF4-FFF2-40B4-BE49-F238E27FC236}">
                  <a16:creationId xmlns:a16="http://schemas.microsoft.com/office/drawing/2014/main" id="{0CBE8D47-CCC3-45C6-8D3B-FCE747E34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491"/>
              <a:ext cx="868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resend pkt1</a:t>
              </a:r>
            </a:p>
          </p:txBody>
        </p:sp>
      </p:grpSp>
      <p:grpSp>
        <p:nvGrpSpPr>
          <p:cNvPr id="91" name="Group 133">
            <a:extLst>
              <a:ext uri="{FF2B5EF4-FFF2-40B4-BE49-F238E27FC236}">
                <a16:creationId xmlns:a16="http://schemas.microsoft.com/office/drawing/2014/main" id="{F45695F3-FFBF-451E-AB3E-D79718639A49}"/>
              </a:ext>
            </a:extLst>
          </p:cNvPr>
          <p:cNvGrpSpPr>
            <a:grpSpLocks/>
          </p:cNvGrpSpPr>
          <p:nvPr/>
        </p:nvGrpSpPr>
        <p:grpSpPr bwMode="auto">
          <a:xfrm>
            <a:off x="6996276" y="3270165"/>
            <a:ext cx="911514" cy="752475"/>
            <a:chOff x="4186" y="1705"/>
            <a:chExt cx="598" cy="453"/>
          </a:xfrm>
        </p:grpSpPr>
        <p:sp>
          <p:nvSpPr>
            <p:cNvPr id="92" name="Line 118">
              <a:extLst>
                <a:ext uri="{FF2B5EF4-FFF2-40B4-BE49-F238E27FC236}">
                  <a16:creationId xmlns:a16="http://schemas.microsoft.com/office/drawing/2014/main" id="{87A4E62A-E6F6-4EF8-A4EF-D16673B6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3" y="1705"/>
              <a:ext cx="441" cy="329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3" name="Line 132">
              <a:extLst>
                <a:ext uri="{FF2B5EF4-FFF2-40B4-BE49-F238E27FC236}">
                  <a16:creationId xmlns:a16="http://schemas.microsoft.com/office/drawing/2014/main" id="{69E419A7-3609-4549-92B2-4C565F5BA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6" y="2047"/>
              <a:ext cx="146" cy="111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" name="Text Box 119">
              <a:extLst>
                <a:ext uri="{FF2B5EF4-FFF2-40B4-BE49-F238E27FC236}">
                  <a16:creationId xmlns:a16="http://schemas.microsoft.com/office/drawing/2014/main" id="{EAFC93D7-02C0-443F-BA33-997B88616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3" y="1846"/>
              <a:ext cx="460" cy="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ack1</a:t>
              </a:r>
            </a:p>
          </p:txBody>
        </p:sp>
      </p:grpSp>
      <p:sp>
        <p:nvSpPr>
          <p:cNvPr id="95" name="Line 136">
            <a:extLst>
              <a:ext uri="{FF2B5EF4-FFF2-40B4-BE49-F238E27FC236}">
                <a16:creationId xmlns:a16="http://schemas.microsoft.com/office/drawing/2014/main" id="{1637558E-20A9-486C-87DC-1F99801326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7750" y="3814677"/>
            <a:ext cx="909637" cy="73977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579B29F-6031-47C3-8A36-4E7AF5F0A749}"/>
              </a:ext>
            </a:extLst>
          </p:cNvPr>
          <p:cNvGrpSpPr/>
          <p:nvPr/>
        </p:nvGrpSpPr>
        <p:grpSpPr>
          <a:xfrm>
            <a:off x="6428057" y="4603099"/>
            <a:ext cx="2667702" cy="714018"/>
            <a:chOff x="8162097" y="4679496"/>
            <a:chExt cx="2667702" cy="714018"/>
          </a:xfrm>
        </p:grpSpPr>
        <p:grpSp>
          <p:nvGrpSpPr>
            <p:cNvPr id="97" name="Group 150">
              <a:extLst>
                <a:ext uri="{FF2B5EF4-FFF2-40B4-BE49-F238E27FC236}">
                  <a16:creationId xmlns:a16="http://schemas.microsoft.com/office/drawing/2014/main" id="{9A7EF771-F61E-4C89-9CBB-910AE4320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2097" y="4974413"/>
              <a:ext cx="1471613" cy="419101"/>
              <a:chOff x="2229" y="3467"/>
              <a:chExt cx="927" cy="264"/>
            </a:xfrm>
          </p:grpSpPr>
          <p:sp>
            <p:nvSpPr>
              <p:cNvPr id="99" name="Line 108">
                <a:extLst>
                  <a:ext uri="{FF2B5EF4-FFF2-40B4-BE49-F238E27FC236}">
                    <a16:creationId xmlns:a16="http://schemas.microsoft.com/office/drawing/2014/main" id="{9E5C1AAF-3001-4D06-9E0A-74C17A1C7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29" y="3467"/>
                <a:ext cx="927" cy="225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" name="Text Box 109">
                <a:extLst>
                  <a:ext uri="{FF2B5EF4-FFF2-40B4-BE49-F238E27FC236}">
                    <a16:creationId xmlns:a16="http://schemas.microsoft.com/office/drawing/2014/main" id="{E55FA5BD-7EE8-4BBD-BAA5-6A5E72B9AF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6" y="3519"/>
                <a:ext cx="386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ack1</a:t>
                </a:r>
              </a:p>
            </p:txBody>
          </p:sp>
        </p:grpSp>
        <p:sp>
          <p:nvSpPr>
            <p:cNvPr id="98" name="Text Box 93">
              <a:extLst>
                <a:ext uri="{FF2B5EF4-FFF2-40B4-BE49-F238E27FC236}">
                  <a16:creationId xmlns:a16="http://schemas.microsoft.com/office/drawing/2014/main" id="{16EE98BD-60A0-49B2-BAB6-CC57B14B1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2824" y="4679496"/>
              <a:ext cx="11969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 ack1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138FA87-136A-4948-A32D-2F4EC76C6DBC}"/>
              </a:ext>
            </a:extLst>
          </p:cNvPr>
          <p:cNvGrpSpPr/>
          <p:nvPr/>
        </p:nvGrpSpPr>
        <p:grpSpPr>
          <a:xfrm>
            <a:off x="5219970" y="4447163"/>
            <a:ext cx="3833816" cy="1104906"/>
            <a:chOff x="6954010" y="4523560"/>
            <a:chExt cx="3833816" cy="1104906"/>
          </a:xfrm>
        </p:grpSpPr>
        <p:grpSp>
          <p:nvGrpSpPr>
            <p:cNvPr id="102" name="Group 137">
              <a:extLst>
                <a:ext uri="{FF2B5EF4-FFF2-40B4-BE49-F238E27FC236}">
                  <a16:creationId xmlns:a16="http://schemas.microsoft.com/office/drawing/2014/main" id="{67698EBD-E1E2-44CF-8232-FC3EBBE86D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4010" y="4523560"/>
              <a:ext cx="1174750" cy="609601"/>
              <a:chOff x="2830" y="3285"/>
              <a:chExt cx="740" cy="384"/>
            </a:xfrm>
          </p:grpSpPr>
          <p:sp>
            <p:nvSpPr>
              <p:cNvPr id="109" name="Text Box 134">
                <a:extLst>
                  <a:ext uri="{FF2B5EF4-FFF2-40B4-BE49-F238E27FC236}">
                    <a16:creationId xmlns:a16="http://schemas.microsoft.com/office/drawing/2014/main" id="{E25852D7-9DEA-4D84-8EE3-D8B0A4AB25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0" y="3438"/>
                <a:ext cx="7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send pkt0</a:t>
                </a:r>
              </a:p>
            </p:txBody>
          </p:sp>
          <p:sp>
            <p:nvSpPr>
              <p:cNvPr id="110" name="Text Box 135">
                <a:extLst>
                  <a:ext uri="{FF2B5EF4-FFF2-40B4-BE49-F238E27FC236}">
                    <a16:creationId xmlns:a16="http://schemas.microsoft.com/office/drawing/2014/main" id="{BFCB6328-4C22-4D94-BE71-6B3841AE9B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6" y="3285"/>
                <a:ext cx="6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rcv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 ack1</a:t>
                </a:r>
              </a:p>
            </p:txBody>
          </p:sp>
        </p:grpSp>
        <p:grpSp>
          <p:nvGrpSpPr>
            <p:cNvPr id="103" name="Group 138">
              <a:extLst>
                <a:ext uri="{FF2B5EF4-FFF2-40B4-BE49-F238E27FC236}">
                  <a16:creationId xmlns:a16="http://schemas.microsoft.com/office/drawing/2014/main" id="{76ACD9BD-772C-4DF8-9905-DC58AAD1E5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73197" y="4747083"/>
              <a:ext cx="1547813" cy="446403"/>
              <a:chOff x="850" y="1229"/>
              <a:chExt cx="927" cy="253"/>
            </a:xfrm>
          </p:grpSpPr>
          <p:sp>
            <p:nvSpPr>
              <p:cNvPr id="107" name="Line 139">
                <a:extLst>
                  <a:ext uri="{FF2B5EF4-FFF2-40B4-BE49-F238E27FC236}">
                    <a16:creationId xmlns:a16="http://schemas.microsoft.com/office/drawing/2014/main" id="{3FE6A59F-B456-49A0-9A22-05C9CF06F3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0" y="1257"/>
                <a:ext cx="927" cy="225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8" name="Text Box 140">
                <a:extLst>
                  <a:ext uri="{FF2B5EF4-FFF2-40B4-BE49-F238E27FC236}">
                    <a16:creationId xmlns:a16="http://schemas.microsoft.com/office/drawing/2014/main" id="{A2B17BED-C6CF-4325-81A1-6DBE48C47F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4" y="1229"/>
                <a:ext cx="340" cy="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pkt0</a:t>
                </a:r>
              </a:p>
            </p:txBody>
          </p:sp>
        </p:grpSp>
        <p:grpSp>
          <p:nvGrpSpPr>
            <p:cNvPr id="104" name="Group 142">
              <a:extLst>
                <a:ext uri="{FF2B5EF4-FFF2-40B4-BE49-F238E27FC236}">
                  <a16:creationId xmlns:a16="http://schemas.microsoft.com/office/drawing/2014/main" id="{A165B9FA-307A-47D8-96D7-31D198AD27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2913" y="5037915"/>
              <a:ext cx="1204913" cy="590551"/>
              <a:chOff x="4762" y="2985"/>
              <a:chExt cx="759" cy="372"/>
            </a:xfrm>
          </p:grpSpPr>
          <p:sp>
            <p:nvSpPr>
              <p:cNvPr id="105" name="Text Box 143">
                <a:extLst>
                  <a:ext uri="{FF2B5EF4-FFF2-40B4-BE49-F238E27FC236}">
                    <a16:creationId xmlns:a16="http://schemas.microsoft.com/office/drawing/2014/main" id="{7CC52EA0-782F-4190-869F-DD4D3F61D1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2" y="2985"/>
                <a:ext cx="63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rcv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 pkt0</a:t>
                </a:r>
              </a:p>
            </p:txBody>
          </p:sp>
          <p:sp>
            <p:nvSpPr>
              <p:cNvPr id="106" name="Text Box 144">
                <a:extLst>
                  <a:ext uri="{FF2B5EF4-FFF2-40B4-BE49-F238E27FC236}">
                    <a16:creationId xmlns:a16="http://schemas.microsoft.com/office/drawing/2014/main" id="{DE38D3B9-43BF-485E-A0C4-E8E0D26A5A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7" y="3126"/>
                <a:ext cx="75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send ack0</a:t>
                </a:r>
              </a:p>
            </p:txBody>
          </p:sp>
        </p:grpSp>
      </p:grpSp>
      <p:grpSp>
        <p:nvGrpSpPr>
          <p:cNvPr id="111" name="Group 149">
            <a:extLst>
              <a:ext uri="{FF2B5EF4-FFF2-40B4-BE49-F238E27FC236}">
                <a16:creationId xmlns:a16="http://schemas.microsoft.com/office/drawing/2014/main" id="{BA0B7CDF-DE35-4B02-BD44-3AC7ACB87E3A}"/>
              </a:ext>
            </a:extLst>
          </p:cNvPr>
          <p:cNvGrpSpPr>
            <a:grpSpLocks/>
          </p:cNvGrpSpPr>
          <p:nvPr/>
        </p:nvGrpSpPr>
        <p:grpSpPr bwMode="auto">
          <a:xfrm>
            <a:off x="6450279" y="5261542"/>
            <a:ext cx="1457325" cy="488950"/>
            <a:chOff x="3839" y="2850"/>
            <a:chExt cx="918" cy="308"/>
          </a:xfrm>
        </p:grpSpPr>
        <p:sp>
          <p:nvSpPr>
            <p:cNvPr id="112" name="Line 146">
              <a:extLst>
                <a:ext uri="{FF2B5EF4-FFF2-40B4-BE49-F238E27FC236}">
                  <a16:creationId xmlns:a16="http://schemas.microsoft.com/office/drawing/2014/main" id="{B29E758D-1B01-42CA-81EC-7389AF7972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9" y="2850"/>
              <a:ext cx="918" cy="30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3" name="Text Box 147">
              <a:extLst>
                <a:ext uri="{FF2B5EF4-FFF2-40B4-BE49-F238E27FC236}">
                  <a16:creationId xmlns:a16="http://schemas.microsoft.com/office/drawing/2014/main" id="{6082D788-AA36-4FE5-B58C-FEEC6F859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4" y="2873"/>
              <a:ext cx="386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grpSp>
        <p:nvGrpSpPr>
          <p:cNvPr id="114" name="Group 85">
            <a:extLst>
              <a:ext uri="{FF2B5EF4-FFF2-40B4-BE49-F238E27FC236}">
                <a16:creationId xmlns:a16="http://schemas.microsoft.com/office/drawing/2014/main" id="{3723A719-312E-4257-BF2C-0E23AC80FC6C}"/>
              </a:ext>
            </a:extLst>
          </p:cNvPr>
          <p:cNvGrpSpPr>
            <a:grpSpLocks/>
          </p:cNvGrpSpPr>
          <p:nvPr/>
        </p:nvGrpSpPr>
        <p:grpSpPr bwMode="auto">
          <a:xfrm>
            <a:off x="6441848" y="5763245"/>
            <a:ext cx="1471612" cy="363538"/>
            <a:chOff x="855" y="1799"/>
            <a:chExt cx="927" cy="229"/>
          </a:xfrm>
        </p:grpSpPr>
        <p:sp>
          <p:nvSpPr>
            <p:cNvPr id="115" name="Line 86">
              <a:extLst>
                <a:ext uri="{FF2B5EF4-FFF2-40B4-BE49-F238E27FC236}">
                  <a16:creationId xmlns:a16="http://schemas.microsoft.com/office/drawing/2014/main" id="{8FC285AC-14D2-4738-A992-5879E0DAC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6" name="Text Box 87">
              <a:extLst>
                <a:ext uri="{FF2B5EF4-FFF2-40B4-BE49-F238E27FC236}">
                  <a16:creationId xmlns:a16="http://schemas.microsoft.com/office/drawing/2014/main" id="{8DDB07EC-456B-4E88-9F25-19F291971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9" y="1799"/>
              <a:ext cx="35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5D1E2CD-1830-4583-A481-59F3658EB49A}"/>
              </a:ext>
            </a:extLst>
          </p:cNvPr>
          <p:cNvGrpSpPr/>
          <p:nvPr/>
        </p:nvGrpSpPr>
        <p:grpSpPr>
          <a:xfrm>
            <a:off x="5409321" y="5100276"/>
            <a:ext cx="1022350" cy="553607"/>
            <a:chOff x="6289259" y="5452590"/>
            <a:chExt cx="1022350" cy="553607"/>
          </a:xfrm>
        </p:grpSpPr>
        <p:sp>
          <p:nvSpPr>
            <p:cNvPr id="118" name="Text Box 96">
              <a:extLst>
                <a:ext uri="{FF2B5EF4-FFF2-40B4-BE49-F238E27FC236}">
                  <a16:creationId xmlns:a16="http://schemas.microsoft.com/office/drawing/2014/main" id="{628D111E-5932-40C4-B411-E926EA9DC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9123" y="5698420"/>
              <a:ext cx="81945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(ignore)</a:t>
              </a:r>
            </a:p>
          </p:txBody>
        </p:sp>
        <p:sp>
          <p:nvSpPr>
            <p:cNvPr id="119" name="Text Box 98">
              <a:extLst>
                <a:ext uri="{FF2B5EF4-FFF2-40B4-BE49-F238E27FC236}">
                  <a16:creationId xmlns:a16="http://schemas.microsoft.com/office/drawing/2014/main" id="{780908B3-FFA5-4F71-95DC-A14863902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9259" y="5452590"/>
              <a:ext cx="1022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rcv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 ack1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03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0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19" grpId="0"/>
      <p:bldP spid="21" grpId="0"/>
      <p:bldP spid="23" grpId="0"/>
      <p:bldP spid="24" grpId="0"/>
      <p:bldP spid="25" grpId="0"/>
      <p:bldP spid="61" grpId="0"/>
      <p:bldP spid="62" grpId="0"/>
      <p:bldP spid="69" grpId="0"/>
      <p:bldP spid="70" grpId="0"/>
      <p:bldP spid="7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Performance of rdt3.0 (stop-and-wait)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43A5510-DE01-4DF8-B66E-F05846B43508}"/>
              </a:ext>
            </a:extLst>
          </p:cNvPr>
          <p:cNvSpPr txBox="1">
            <a:spLocks noChangeArrowheads="1"/>
          </p:cNvSpPr>
          <p:nvPr/>
        </p:nvSpPr>
        <p:spPr>
          <a:xfrm>
            <a:off x="493638" y="2199053"/>
            <a:ext cx="10532792" cy="1044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marR="0" lvl="0" indent="-2794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1 Gbps link, 15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prop. delay, 8000 bit packet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D9C84B5-6365-46EE-972C-AFFC4EA43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30" y="1531490"/>
            <a:ext cx="912189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88975" indent="-231775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 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utilization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– fraction of time sender busy sending</a:t>
            </a: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2B590A4E-C53E-4A37-9849-2ADF44FCCC89}"/>
              </a:ext>
            </a:extLst>
          </p:cNvPr>
          <p:cNvGrpSpPr>
            <a:grpSpLocks/>
          </p:cNvGrpSpPr>
          <p:nvPr/>
        </p:nvGrpSpPr>
        <p:grpSpPr bwMode="auto">
          <a:xfrm>
            <a:off x="1391935" y="3272292"/>
            <a:ext cx="5724525" cy="812800"/>
            <a:chOff x="137" y="1675"/>
            <a:chExt cx="3606" cy="512"/>
          </a:xfrm>
        </p:grpSpPr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5091D412-B38F-4B26-AF3C-239745486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" y="1795"/>
              <a:ext cx="64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</a:t>
              </a:r>
              <a:r>
                <a:rPr kumimoji="0" lang="en-US" sz="24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trans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=</a:t>
              </a:r>
            </a:p>
          </p:txBody>
        </p:sp>
        <p:grpSp>
          <p:nvGrpSpPr>
            <p:cNvPr id="12" name="Group 14">
              <a:extLst>
                <a:ext uri="{FF2B5EF4-FFF2-40B4-BE49-F238E27FC236}">
                  <a16:creationId xmlns:a16="http://schemas.microsoft.com/office/drawing/2014/main" id="{311E2AE0-3273-44B3-916A-26EE2FB8B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" y="1677"/>
              <a:ext cx="235" cy="499"/>
              <a:chOff x="155" y="2937"/>
              <a:chExt cx="235" cy="499"/>
            </a:xfrm>
          </p:grpSpPr>
          <p:sp>
            <p:nvSpPr>
              <p:cNvPr id="21" name="Text Box 11">
                <a:extLst>
                  <a:ext uri="{FF2B5EF4-FFF2-40B4-BE49-F238E27FC236}">
                    <a16:creationId xmlns:a16="http://schemas.microsoft.com/office/drawing/2014/main" id="{1CCFE99A-3156-4374-9BBE-FE27CA2D5B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" y="2937"/>
                <a:ext cx="19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L</a:t>
                </a:r>
              </a:p>
            </p:txBody>
          </p:sp>
          <p:sp>
            <p:nvSpPr>
              <p:cNvPr id="23" name="Text Box 12">
                <a:extLst>
                  <a:ext uri="{FF2B5EF4-FFF2-40B4-BE49-F238E27FC236}">
                    <a16:creationId xmlns:a16="http://schemas.microsoft.com/office/drawing/2014/main" id="{E0B63893-C9A9-44B7-89F2-00D4A1470A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" y="3145"/>
                <a:ext cx="22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R</a:t>
                </a:r>
              </a:p>
            </p:txBody>
          </p:sp>
          <p:sp>
            <p:nvSpPr>
              <p:cNvPr id="24" name="Line 13">
                <a:extLst>
                  <a:ext uri="{FF2B5EF4-FFF2-40B4-BE49-F238E27FC236}">
                    <a16:creationId xmlns:a16="http://schemas.microsoft.com/office/drawing/2014/main" id="{0BE0A3B1-268E-49EF-AB03-4DE0F22CF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" y="3192"/>
                <a:ext cx="18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3" name="Group 19">
              <a:extLst>
                <a:ext uri="{FF2B5EF4-FFF2-40B4-BE49-F238E27FC236}">
                  <a16:creationId xmlns:a16="http://schemas.microsoft.com/office/drawing/2014/main" id="{906AA3D7-27A5-456A-862C-B8F42D7989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1675"/>
              <a:ext cx="1225" cy="512"/>
              <a:chOff x="1401" y="1693"/>
              <a:chExt cx="1225" cy="512"/>
            </a:xfrm>
          </p:grpSpPr>
          <p:sp>
            <p:nvSpPr>
              <p:cNvPr id="17" name="Text Box 6">
                <a:extLst>
                  <a:ext uri="{FF2B5EF4-FFF2-40B4-BE49-F238E27FC236}">
                    <a16:creationId xmlns:a16="http://schemas.microsoft.com/office/drawing/2014/main" id="{C94E1A78-75BF-4DCE-8C49-D165749837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5" y="1748"/>
                <a:ext cx="153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 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" name="Text Box 16">
                <a:extLst>
                  <a:ext uri="{FF2B5EF4-FFF2-40B4-BE49-F238E27FC236}">
                    <a16:creationId xmlns:a16="http://schemas.microsoft.com/office/drawing/2014/main" id="{A86809E3-C092-450F-80AA-DC3E582519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3" y="1693"/>
                <a:ext cx="83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8000 bits</a:t>
                </a:r>
              </a:p>
            </p:txBody>
          </p:sp>
          <p:sp>
            <p:nvSpPr>
              <p:cNvPr id="19" name="Text Box 17">
                <a:extLst>
                  <a:ext uri="{FF2B5EF4-FFF2-40B4-BE49-F238E27FC236}">
                    <a16:creationId xmlns:a16="http://schemas.microsoft.com/office/drawing/2014/main" id="{0459ED74-A751-4727-A576-369A0157A9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1" y="1917"/>
                <a:ext cx="122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10</a:t>
                </a:r>
                <a:r>
                  <a:rPr kumimoji="0" lang="en-US" sz="2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9 </a:t>
                </a: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bits/sec</a:t>
                </a:r>
              </a:p>
            </p:txBody>
          </p:sp>
          <p:sp>
            <p:nvSpPr>
              <p:cNvPr id="20" name="Line 18">
                <a:extLst>
                  <a:ext uri="{FF2B5EF4-FFF2-40B4-BE49-F238E27FC236}">
                    <a16:creationId xmlns:a16="http://schemas.microsoft.com/office/drawing/2014/main" id="{96017975-71E0-479C-B7F2-B38FA65F55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4" y="1950"/>
                <a:ext cx="97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4" name="Text Box 20">
              <a:extLst>
                <a:ext uri="{FF2B5EF4-FFF2-40B4-BE49-F238E27FC236}">
                  <a16:creationId xmlns:a16="http://schemas.microsoft.com/office/drawing/2014/main" id="{92B06890-55E2-4572-B201-12415C954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" y="1789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=</a:t>
              </a: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9A1C748B-FE04-44D9-BDE0-EE221482A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" y="1789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=</a:t>
              </a:r>
            </a:p>
          </p:txBody>
        </p:sp>
        <p:sp>
          <p:nvSpPr>
            <p:cNvPr id="16" name="Text Box 23">
              <a:extLst>
                <a:ext uri="{FF2B5EF4-FFF2-40B4-BE49-F238E27FC236}">
                  <a16:creationId xmlns:a16="http://schemas.microsoft.com/office/drawing/2014/main" id="{0942D17B-6037-448E-A019-439EF59D0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1777"/>
              <a:ext cx="10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8 microsecs</a:t>
              </a:r>
            </a:p>
          </p:txBody>
        </p:sp>
      </p:grpSp>
      <p:sp>
        <p:nvSpPr>
          <p:cNvPr id="25" name="Rectangle 3">
            <a:extLst>
              <a:ext uri="{FF2B5EF4-FFF2-40B4-BE49-F238E27FC236}">
                <a16:creationId xmlns:a16="http://schemas.microsoft.com/office/drawing/2014/main" id="{58C4B379-FC93-4246-8A61-799162E46F2B}"/>
              </a:ext>
            </a:extLst>
          </p:cNvPr>
          <p:cNvSpPr txBox="1">
            <a:spLocks noChangeArrowheads="1"/>
          </p:cNvSpPr>
          <p:nvPr/>
        </p:nvSpPr>
        <p:spPr>
          <a:xfrm>
            <a:off x="394797" y="2730839"/>
            <a:ext cx="9723349" cy="1044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0275" marR="0" lvl="1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transmit packet into channel:</a:t>
            </a:r>
          </a:p>
        </p:txBody>
      </p:sp>
    </p:spTree>
    <p:extLst>
      <p:ext uri="{BB962C8B-B14F-4D97-AF65-F5344CB8AC3E}">
        <p14:creationId xmlns:p14="http://schemas.microsoft.com/office/powerpoint/2010/main" val="22891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2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rdt3.0: stop-and-wait operation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BD4605-EAEF-490B-B4D3-C7B8BF6B4D46}"/>
              </a:ext>
            </a:extLst>
          </p:cNvPr>
          <p:cNvGrpSpPr/>
          <p:nvPr/>
        </p:nvGrpSpPr>
        <p:grpSpPr>
          <a:xfrm>
            <a:off x="393111" y="1606076"/>
            <a:ext cx="8729662" cy="3249612"/>
            <a:chOff x="1660525" y="1638643"/>
            <a:chExt cx="8729662" cy="3249612"/>
          </a:xfrm>
        </p:grpSpPr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1494E067-759F-4A57-910D-69430DFC47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4750" y="2194268"/>
              <a:ext cx="2227262" cy="9223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2E82FC31-DEC7-4EE8-B38E-DE350AC49D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0525" y="1989480"/>
              <a:ext cx="3232150" cy="3524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first packet bit transmitted, t = 0</a:t>
              </a: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FC175E1B-3CA9-4684-9477-61221C505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3637" y="1975193"/>
              <a:ext cx="23813" cy="29130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512046D7-3DF0-4BE9-83A6-D0F9A9707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0900" y="1987893"/>
              <a:ext cx="22225" cy="2890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6FC5FEC6-E35F-4074-9F3F-D5B8C0BA9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000" y="1638643"/>
              <a:ext cx="885825" cy="3508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sender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F4267A40-89B3-4AFD-9E43-7C3C096D1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3050" y="1638643"/>
              <a:ext cx="946150" cy="3508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receiver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740E15A-A14C-4518-8400-44B417D0D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7450" y="2189505"/>
              <a:ext cx="2190750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2A3A7808-79B0-438B-AF0B-B1650726CA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2212" y="4300880"/>
              <a:ext cx="21923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F0837DFF-741A-4FB5-8994-F83106726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02212" y="3357905"/>
              <a:ext cx="2209800" cy="9223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8815489-1872-4F3E-AE7F-F8639AFE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7" y="2187918"/>
              <a:ext cx="2232025" cy="1155700"/>
            </a:xfrm>
            <a:custGeom>
              <a:avLst/>
              <a:gdLst>
                <a:gd name="T0" fmla="*/ 0 w 2902"/>
                <a:gd name="T1" fmla="*/ 0 h 1185"/>
                <a:gd name="T2" fmla="*/ 2147483647 w 2902"/>
                <a:gd name="T3" fmla="*/ 2147483647 h 1185"/>
                <a:gd name="T4" fmla="*/ 2147483647 w 2902"/>
                <a:gd name="T5" fmla="*/ 2147483647 h 1185"/>
                <a:gd name="T6" fmla="*/ 0 w 2902"/>
                <a:gd name="T7" fmla="*/ 2147483647 h 1185"/>
                <a:gd name="T8" fmla="*/ 0 w 2902"/>
                <a:gd name="T9" fmla="*/ 0 h 11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02" h="1185">
                  <a:moveTo>
                    <a:pt x="0" y="0"/>
                  </a:moveTo>
                  <a:lnTo>
                    <a:pt x="2895" y="937"/>
                  </a:lnTo>
                  <a:lnTo>
                    <a:pt x="2902" y="1185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A803498B-AD6E-4087-A7A4-F285FDEA13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5525" y="2187918"/>
              <a:ext cx="131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494CFFD2-CD50-4FA6-B833-4FF981D399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5525" y="2429218"/>
              <a:ext cx="131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61CFABC8-E4F4-4224-A760-FAD090FE4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6637" y="4288180"/>
              <a:ext cx="1333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Text Box 16">
              <a:extLst>
                <a:ext uri="{FF2B5EF4-FFF2-40B4-BE49-F238E27FC236}">
                  <a16:creationId xmlns:a16="http://schemas.microsoft.com/office/drawing/2014/main" id="{CC6C28D8-1486-465E-9C10-0EA785000D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062" y="3161055"/>
              <a:ext cx="8477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RTT</a:t>
              </a: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049E2F87-BFD0-4DC0-A199-8E2C8E755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450" y="3469030"/>
              <a:ext cx="11112" cy="811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5924FC16-F8B4-461B-A4CB-D8A87D992A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5212" y="2451443"/>
              <a:ext cx="3175" cy="768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CA937E82-0643-44E8-BBD7-80ED29441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0" y="3102318"/>
              <a:ext cx="1333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A3058052-1CE6-474A-BD2D-ED42E51392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9162" y="2926105"/>
              <a:ext cx="2425700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first packet bit arrives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98852A3C-39E9-4BFC-AAC7-478987F0A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2012" y="3351555"/>
              <a:ext cx="127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Text Box 23">
              <a:extLst>
                <a:ext uri="{FF2B5EF4-FFF2-40B4-BE49-F238E27FC236}">
                  <a16:creationId xmlns:a16="http://schemas.microsoft.com/office/drawing/2014/main" id="{3D758EBD-6308-45B8-A8A7-82F3CE478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5512" y="3178518"/>
              <a:ext cx="3114675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last packet bit arrives, send ACK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Text Box 24">
              <a:extLst>
                <a:ext uri="{FF2B5EF4-FFF2-40B4-BE49-F238E27FC236}">
                  <a16:creationId xmlns:a16="http://schemas.microsoft.com/office/drawing/2014/main" id="{C7A7AB0A-6553-44E7-9958-EC1F7B206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2662" y="3961155"/>
              <a:ext cx="268605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ACK arrives, send next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packet, </a:t>
              </a: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 = RTT + L / R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D387B39-B40A-46C6-AE86-6E1682478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7450" y="4296118"/>
              <a:ext cx="1419225" cy="577850"/>
            </a:xfrm>
            <a:custGeom>
              <a:avLst/>
              <a:gdLst>
                <a:gd name="T0" fmla="*/ 0 w 1845"/>
                <a:gd name="T1" fmla="*/ 0 h 592"/>
                <a:gd name="T2" fmla="*/ 2147483647 w 1845"/>
                <a:gd name="T3" fmla="*/ 2147483647 h 592"/>
                <a:gd name="T4" fmla="*/ 2147483647 w 1845"/>
                <a:gd name="T5" fmla="*/ 2147483647 h 592"/>
                <a:gd name="T6" fmla="*/ 0 w 1845"/>
                <a:gd name="T7" fmla="*/ 2147483647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" name="Group 26">
              <a:extLst>
                <a:ext uri="{FF2B5EF4-FFF2-40B4-BE49-F238E27FC236}">
                  <a16:creationId xmlns:a16="http://schemas.microsoft.com/office/drawing/2014/main" id="{8334F212-79C7-4C75-8C3E-2380DBA11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1100" y="4288180"/>
              <a:ext cx="1281112" cy="534988"/>
              <a:chOff x="12315" y="13225"/>
              <a:chExt cx="2775" cy="913"/>
            </a:xfrm>
          </p:grpSpPr>
          <p:sp>
            <p:nvSpPr>
              <p:cNvPr id="36" name="Line 27">
                <a:extLst>
                  <a:ext uri="{FF2B5EF4-FFF2-40B4-BE49-F238E27FC236}">
                    <a16:creationId xmlns:a16="http://schemas.microsoft.com/office/drawing/2014/main" id="{F5883894-5F14-4771-A7D3-D9027687D3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" name="Line 28">
                <a:extLst>
                  <a:ext uri="{FF2B5EF4-FFF2-40B4-BE49-F238E27FC236}">
                    <a16:creationId xmlns:a16="http://schemas.microsoft.com/office/drawing/2014/main" id="{EAAA8009-9D0A-4D4D-8755-F6B243C70E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523F8E61-F067-4E60-AFB3-35FBB8316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1100" y="4529480"/>
              <a:ext cx="317500" cy="1238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2A6B6CB0-1DBE-45A0-9019-617C96FEA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4950" y="4653305"/>
              <a:ext cx="541337" cy="234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9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rdt3.0: stop-and-wait operation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C9AA5414-DE0B-4EEA-B4D8-A96A461DA3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1745" y="2061838"/>
            <a:ext cx="2227262" cy="922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A7B6437F-FE93-4704-B765-BCAD58CA5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0632" y="1842763"/>
            <a:ext cx="23813" cy="2913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3A6C39B8-71EF-42B5-AD0C-0AFF53928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7895" y="1855463"/>
            <a:ext cx="22225" cy="2890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27A783C5-C565-44DA-8832-49E1E1863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995" y="1506213"/>
            <a:ext cx="885825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sender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C4AAEA04-7B8D-4368-B0D8-AB60C370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0045" y="1506213"/>
            <a:ext cx="946150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receiver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4FC564A8-D814-4312-936A-112DBFD71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4445" y="2057075"/>
            <a:ext cx="2190750" cy="31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4DC94A2C-DAB0-4204-B13C-2A79E0464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07" y="4168450"/>
            <a:ext cx="2192338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DBEAACA8-52FA-499B-AD78-6A04E44900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9207" y="3225475"/>
            <a:ext cx="2209800" cy="922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9857C819-536A-4C6C-A8A3-E28132B777CF}"/>
              </a:ext>
            </a:extLst>
          </p:cNvPr>
          <p:cNvSpPr>
            <a:spLocks/>
          </p:cNvSpPr>
          <p:nvPr/>
        </p:nvSpPr>
        <p:spPr bwMode="auto">
          <a:xfrm>
            <a:off x="5406982" y="2055488"/>
            <a:ext cx="2232025" cy="1155700"/>
          </a:xfrm>
          <a:custGeom>
            <a:avLst/>
            <a:gdLst>
              <a:gd name="T0" fmla="*/ 0 w 2902"/>
              <a:gd name="T1" fmla="*/ 0 h 1185"/>
              <a:gd name="T2" fmla="*/ 2147483647 w 2902"/>
              <a:gd name="T3" fmla="*/ 2147483647 h 1185"/>
              <a:gd name="T4" fmla="*/ 2147483647 w 2902"/>
              <a:gd name="T5" fmla="*/ 2147483647 h 1185"/>
              <a:gd name="T6" fmla="*/ 0 w 2902"/>
              <a:gd name="T7" fmla="*/ 2147483647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Line 13">
            <a:extLst>
              <a:ext uri="{FF2B5EF4-FFF2-40B4-BE49-F238E27FC236}">
                <a16:creationId xmlns:a16="http://schemas.microsoft.com/office/drawing/2014/main" id="{BE661E92-7FFF-4419-A803-409E853A64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2520" y="2055488"/>
            <a:ext cx="131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2BD29E84-910E-4CEA-B3C8-37DF0A641E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2520" y="2296788"/>
            <a:ext cx="131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D6F0D071-C748-4D7D-AA6E-B8B293DD81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3632" y="4155750"/>
            <a:ext cx="133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B4C26B12-A23D-482B-9769-6B749E6A73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15195" y="2969888"/>
            <a:ext cx="133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739C2C64-2F82-4250-B710-CDBAC0C8B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39007" y="3219125"/>
            <a:ext cx="127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A56F09D9-A00A-475E-AC2D-D94BB2459382}"/>
              </a:ext>
            </a:extLst>
          </p:cNvPr>
          <p:cNvSpPr>
            <a:spLocks/>
          </p:cNvSpPr>
          <p:nvPr/>
        </p:nvSpPr>
        <p:spPr bwMode="auto">
          <a:xfrm>
            <a:off x="5424445" y="4163688"/>
            <a:ext cx="1419225" cy="577850"/>
          </a:xfrm>
          <a:custGeom>
            <a:avLst/>
            <a:gdLst>
              <a:gd name="T0" fmla="*/ 0 w 1845"/>
              <a:gd name="T1" fmla="*/ 0 h 592"/>
              <a:gd name="T2" fmla="*/ 2147483647 w 1845"/>
              <a:gd name="T3" fmla="*/ 2147483647 h 592"/>
              <a:gd name="T4" fmla="*/ 2147483647 w 1845"/>
              <a:gd name="T5" fmla="*/ 2147483647 h 592"/>
              <a:gd name="T6" fmla="*/ 0 w 1845"/>
              <a:gd name="T7" fmla="*/ 2147483647 h 592"/>
              <a:gd name="T8" fmla="*/ 0 w 1845"/>
              <a:gd name="T9" fmla="*/ 0 h 5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5" h="592">
                <a:moveTo>
                  <a:pt x="0" y="0"/>
                </a:moveTo>
                <a:lnTo>
                  <a:pt x="1845" y="592"/>
                </a:lnTo>
                <a:lnTo>
                  <a:pt x="1095" y="592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5" name="Group 26">
            <a:extLst>
              <a:ext uri="{FF2B5EF4-FFF2-40B4-BE49-F238E27FC236}">
                <a16:creationId xmlns:a16="http://schemas.microsoft.com/office/drawing/2014/main" id="{5AB79175-63E3-4946-9944-1760BBCEBFD3}"/>
              </a:ext>
            </a:extLst>
          </p:cNvPr>
          <p:cNvGrpSpPr>
            <a:grpSpLocks/>
          </p:cNvGrpSpPr>
          <p:nvPr/>
        </p:nvGrpSpPr>
        <p:grpSpPr bwMode="auto">
          <a:xfrm>
            <a:off x="5418095" y="4155750"/>
            <a:ext cx="1281112" cy="534988"/>
            <a:chOff x="12315" y="13225"/>
            <a:chExt cx="2775" cy="913"/>
          </a:xfrm>
        </p:grpSpPr>
        <p:sp>
          <p:nvSpPr>
            <p:cNvPr id="26" name="Line 27">
              <a:extLst>
                <a:ext uri="{FF2B5EF4-FFF2-40B4-BE49-F238E27FC236}">
                  <a16:creationId xmlns:a16="http://schemas.microsoft.com/office/drawing/2014/main" id="{5EE4172E-A23E-4CA0-B46C-A415A595A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15" y="13225"/>
              <a:ext cx="1587" cy="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Line 28">
              <a:extLst>
                <a:ext uri="{FF2B5EF4-FFF2-40B4-BE49-F238E27FC236}">
                  <a16:creationId xmlns:a16="http://schemas.microsoft.com/office/drawing/2014/main" id="{B5373401-24E8-437E-BB3C-03AA4093C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15" y="13737"/>
              <a:ext cx="1175" cy="4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8" name="Line 29">
            <a:extLst>
              <a:ext uri="{FF2B5EF4-FFF2-40B4-BE49-F238E27FC236}">
                <a16:creationId xmlns:a16="http://schemas.microsoft.com/office/drawing/2014/main" id="{05CDB2B5-38C9-40C3-9836-E6B60D553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095" y="4397050"/>
            <a:ext cx="317500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9E3E3529-BE8E-4825-937E-C58587819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1945" y="4520875"/>
            <a:ext cx="541337" cy="23495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B4FA4BA-D863-4A1F-856C-30189A1FA8A5}"/>
              </a:ext>
            </a:extLst>
          </p:cNvPr>
          <p:cNvGrpSpPr/>
          <p:nvPr/>
        </p:nvGrpSpPr>
        <p:grpSpPr>
          <a:xfrm>
            <a:off x="1133264" y="2092162"/>
            <a:ext cx="1278602" cy="597475"/>
            <a:chOff x="749300" y="3009900"/>
            <a:chExt cx="1278602" cy="5974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5E7D75-17C3-4D9E-8ACF-3E991517B32E}"/>
                </a:ext>
              </a:extLst>
            </p:cNvPr>
            <p:cNvSpPr txBox="1"/>
            <p:nvPr/>
          </p:nvSpPr>
          <p:spPr>
            <a:xfrm>
              <a:off x="749300" y="3022600"/>
              <a:ext cx="1111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  <a:r>
                <a:rPr kumimoji="0" lang="en-US" sz="2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3C4000-50A1-4D1A-935B-C6FC630C7466}"/>
                </a:ext>
              </a:extLst>
            </p:cNvPr>
            <p:cNvSpPr txBox="1"/>
            <p:nvPr/>
          </p:nvSpPr>
          <p:spPr>
            <a:xfrm>
              <a:off x="1663700" y="300990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1271B6C-FA9E-42DE-B8DC-237782BE40DA}"/>
              </a:ext>
            </a:extLst>
          </p:cNvPr>
          <p:cNvSpPr txBox="1"/>
          <p:nvPr/>
        </p:nvSpPr>
        <p:spPr>
          <a:xfrm>
            <a:off x="2911264" y="1838162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 / 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D95426-637C-404A-BCF4-63150923D21E}"/>
              </a:ext>
            </a:extLst>
          </p:cNvPr>
          <p:cNvSpPr txBox="1"/>
          <p:nvPr/>
        </p:nvSpPr>
        <p:spPr>
          <a:xfrm>
            <a:off x="2454064" y="2384262"/>
            <a:ext cx="731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328155-D9E9-4EEE-804A-3F6B4FE3B806}"/>
              </a:ext>
            </a:extLst>
          </p:cNvPr>
          <p:cNvCxnSpPr/>
          <p:nvPr/>
        </p:nvCxnSpPr>
        <p:spPr>
          <a:xfrm>
            <a:off x="2542964" y="2384262"/>
            <a:ext cx="1549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53EE88-80A1-46BD-86C7-016597507198}"/>
              </a:ext>
            </a:extLst>
          </p:cNvPr>
          <p:cNvGrpSpPr/>
          <p:nvPr/>
        </p:nvGrpSpPr>
        <p:grpSpPr>
          <a:xfrm>
            <a:off x="4610057" y="2304446"/>
            <a:ext cx="847725" cy="1860804"/>
            <a:chOff x="4183062" y="2436876"/>
            <a:chExt cx="847725" cy="1860804"/>
          </a:xfrm>
        </p:grpSpPr>
        <p:sp>
          <p:nvSpPr>
            <p:cNvPr id="38" name="Text Box 16">
              <a:extLst>
                <a:ext uri="{FF2B5EF4-FFF2-40B4-BE49-F238E27FC236}">
                  <a16:creationId xmlns:a16="http://schemas.microsoft.com/office/drawing/2014/main" id="{7C0DCEB4-D94D-4BD5-8AED-61D0F4772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062" y="3161055"/>
              <a:ext cx="8477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RTT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Line 17">
              <a:extLst>
                <a:ext uri="{FF2B5EF4-FFF2-40B4-BE49-F238E27FC236}">
                  <a16:creationId xmlns:a16="http://schemas.microsoft.com/office/drawing/2014/main" id="{F8D4A0CC-ED33-4FB5-B56A-791B5BD3F8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450" y="3469030"/>
              <a:ext cx="11112" cy="811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Line 18">
              <a:extLst>
                <a:ext uri="{FF2B5EF4-FFF2-40B4-BE49-F238E27FC236}">
                  <a16:creationId xmlns:a16="http://schemas.microsoft.com/office/drawing/2014/main" id="{F2FA8EA3-363A-439B-9DE9-99DC647ACD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5212" y="2451443"/>
              <a:ext cx="3175" cy="768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5969702-20BC-431E-8B7C-E43C498EB325}"/>
                </a:ext>
              </a:extLst>
            </p:cNvPr>
            <p:cNvSpPr/>
            <p:nvPr/>
          </p:nvSpPr>
          <p:spPr>
            <a:xfrm>
              <a:off x="4421124" y="2436876"/>
              <a:ext cx="77724" cy="18608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A821D7-4097-4183-8A6D-CA28BA714406}"/>
              </a:ext>
            </a:extLst>
          </p:cNvPr>
          <p:cNvGrpSpPr/>
          <p:nvPr/>
        </p:nvGrpSpPr>
        <p:grpSpPr>
          <a:xfrm>
            <a:off x="4626393" y="2011307"/>
            <a:ext cx="847725" cy="336550"/>
            <a:chOff x="4199398" y="2143737"/>
            <a:chExt cx="847725" cy="336550"/>
          </a:xfrm>
        </p:grpSpPr>
        <p:sp>
          <p:nvSpPr>
            <p:cNvPr id="43" name="Text Box 16">
              <a:extLst>
                <a:ext uri="{FF2B5EF4-FFF2-40B4-BE49-F238E27FC236}">
                  <a16:creationId xmlns:a16="http://schemas.microsoft.com/office/drawing/2014/main" id="{866D9758-EB08-43ED-8F00-6675CA9FE7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9398" y="2143737"/>
              <a:ext cx="8477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L/R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1643071-5C19-4222-A6F2-80241ADC2DC3}"/>
                </a:ext>
              </a:extLst>
            </p:cNvPr>
            <p:cNvSpPr/>
            <p:nvPr/>
          </p:nvSpPr>
          <p:spPr>
            <a:xfrm>
              <a:off x="4418854" y="2180844"/>
              <a:ext cx="85344" cy="2468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37ECB70-0397-43C7-8158-9B88E99153B5}"/>
              </a:ext>
            </a:extLst>
          </p:cNvPr>
          <p:cNvSpPr txBox="1"/>
          <p:nvPr/>
        </p:nvSpPr>
        <p:spPr>
          <a:xfrm>
            <a:off x="3063664" y="2384262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L / 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14C959-D198-4CAA-A78A-0DCC875B8EF3}"/>
              </a:ext>
            </a:extLst>
          </p:cNvPr>
          <p:cNvGrpSpPr/>
          <p:nvPr/>
        </p:nvGrpSpPr>
        <p:grpSpPr>
          <a:xfrm>
            <a:off x="2044903" y="3017029"/>
            <a:ext cx="1781653" cy="1463020"/>
            <a:chOff x="1660939" y="3934767"/>
            <a:chExt cx="1781653" cy="14630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49264D2-281B-4AC4-8F3E-38BB0524C6A6}"/>
                </a:ext>
              </a:extLst>
            </p:cNvPr>
            <p:cNvSpPr txBox="1"/>
            <p:nvPr/>
          </p:nvSpPr>
          <p:spPr>
            <a:xfrm>
              <a:off x="1673639" y="485649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3929A3-10CC-4061-B069-373553B1F707}"/>
                </a:ext>
              </a:extLst>
            </p:cNvPr>
            <p:cNvSpPr txBox="1"/>
            <p:nvPr/>
          </p:nvSpPr>
          <p:spPr>
            <a:xfrm>
              <a:off x="2070100" y="4874567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0.00027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49A8D3-906D-4759-89F6-619CF8123EC2}"/>
                </a:ext>
              </a:extLst>
            </p:cNvPr>
            <p:cNvGrpSpPr/>
            <p:nvPr/>
          </p:nvGrpSpPr>
          <p:grpSpPr>
            <a:xfrm>
              <a:off x="1660939" y="3934767"/>
              <a:ext cx="1473628" cy="868065"/>
              <a:chOff x="1660939" y="3795067"/>
              <a:chExt cx="1473628" cy="86806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E09AE48-5317-4256-A420-58C8DDF4C7E6}"/>
                  </a:ext>
                </a:extLst>
              </p:cNvPr>
              <p:cNvSpPr txBox="1"/>
              <p:nvPr/>
            </p:nvSpPr>
            <p:spPr>
              <a:xfrm>
                <a:off x="1660939" y="395255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FFD6EA9-16DA-45A4-A095-C7AC69BD07FF}"/>
                  </a:ext>
                </a:extLst>
              </p:cNvPr>
              <p:cNvGrpSpPr/>
              <p:nvPr/>
            </p:nvGrpSpPr>
            <p:grpSpPr>
              <a:xfrm>
                <a:off x="2095500" y="3795067"/>
                <a:ext cx="1039067" cy="868065"/>
                <a:chOff x="2032000" y="3795067"/>
                <a:chExt cx="1039067" cy="868065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6A3CE1B-3237-4BBC-AC76-405B59CF4006}"/>
                    </a:ext>
                  </a:extLst>
                </p:cNvPr>
                <p:cNvSpPr txBox="1"/>
                <p:nvPr/>
              </p:nvSpPr>
              <p:spPr>
                <a:xfrm>
                  <a:off x="2146300" y="3795067"/>
                  <a:ext cx="7280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.008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4A20884-FEFE-46B3-B923-302DD43ED0D4}"/>
                    </a:ext>
                  </a:extLst>
                </p:cNvPr>
                <p:cNvSpPr txBox="1"/>
                <p:nvPr/>
              </p:nvSpPr>
              <p:spPr>
                <a:xfrm>
                  <a:off x="2032000" y="4201467"/>
                  <a:ext cx="10390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30.008</a:t>
                  </a: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D51C5139-615E-453B-9280-B49066C0B62D}"/>
                    </a:ext>
                  </a:extLst>
                </p:cNvPr>
                <p:cNvCxnSpPr/>
                <p:nvPr/>
              </p:nvCxnSpPr>
              <p:spPr>
                <a:xfrm>
                  <a:off x="2120900" y="4239567"/>
                  <a:ext cx="8255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3621FC7-ECDD-43E8-98A8-ED2C9266B6F8}"/>
              </a:ext>
            </a:extLst>
          </p:cNvPr>
          <p:cNvSpPr/>
          <p:nvPr/>
        </p:nvSpPr>
        <p:spPr>
          <a:xfrm>
            <a:off x="4617249" y="2048414"/>
            <a:ext cx="85344" cy="2468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2E0CC9-1279-464D-83D2-D3A87FB78D30}"/>
              </a:ext>
            </a:extLst>
          </p:cNvPr>
          <p:cNvSpPr txBox="1"/>
          <p:nvPr/>
        </p:nvSpPr>
        <p:spPr>
          <a:xfrm>
            <a:off x="946648" y="5167373"/>
            <a:ext cx="7880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3.0 protocol performance stinks!</a:t>
            </a:r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Protocol limits performance of underlying infrastructure (channel)</a:t>
            </a:r>
          </a:p>
        </p:txBody>
      </p:sp>
    </p:spTree>
    <p:extLst>
      <p:ext uri="{BB962C8B-B14F-4D97-AF65-F5344CB8AC3E}">
        <p14:creationId xmlns:p14="http://schemas.microsoft.com/office/powerpoint/2010/main" val="14893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5" grpId="0"/>
      <p:bldP spid="55" grpId="0" animBg="1"/>
      <p:bldP spid="5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rdt3.0: pipelined protocol operations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F93682-7984-4E20-A56D-AC6EB401A688}"/>
              </a:ext>
            </a:extLst>
          </p:cNvPr>
          <p:cNvSpPr txBox="1">
            <a:spLocks noChangeArrowheads="1"/>
          </p:cNvSpPr>
          <p:nvPr/>
        </p:nvSpPr>
        <p:spPr>
          <a:xfrm>
            <a:off x="216119" y="1506213"/>
            <a:ext cx="9203132" cy="203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pipelining: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sender allows multiple, “</a:t>
            </a:r>
            <a:r>
              <a:rPr kumimoji="0" lang="en-US" altLang="ja-JP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in-flight”, yet-to-be-acknowledged packets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range of sequence numbers must be increased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buffering at sender and/or receiver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6D58D0-7DA2-4AF7-810F-481A6B570642}"/>
              </a:ext>
            </a:extLst>
          </p:cNvPr>
          <p:cNvGrpSpPr/>
          <p:nvPr/>
        </p:nvGrpSpPr>
        <p:grpSpPr>
          <a:xfrm>
            <a:off x="2409800" y="3186603"/>
            <a:ext cx="6359525" cy="2370138"/>
            <a:chOff x="1673403" y="3019025"/>
            <a:chExt cx="6359525" cy="2370138"/>
          </a:xfrm>
        </p:grpSpPr>
        <p:pic>
          <p:nvPicPr>
            <p:cNvPr id="10" name="Picture 5" descr="rdt_pipelined1">
              <a:extLst>
                <a:ext uri="{FF2B5EF4-FFF2-40B4-BE49-F238E27FC236}">
                  <a16:creationId xmlns:a16="http://schemas.microsoft.com/office/drawing/2014/main" id="{0F6B8DB5-9788-40C3-BCB4-38FEE2DC7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403" y="3019025"/>
              <a:ext cx="6105525" cy="2370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1A94D017-C571-4EFC-BA93-13238B3FDF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3403" y="3696888"/>
              <a:ext cx="469900" cy="465137"/>
              <a:chOff x="881" y="2283"/>
              <a:chExt cx="296" cy="293"/>
            </a:xfrm>
          </p:grpSpPr>
          <p:sp>
            <p:nvSpPr>
              <p:cNvPr id="86" name="Rectangle 43">
                <a:extLst>
                  <a:ext uri="{FF2B5EF4-FFF2-40B4-BE49-F238E27FC236}">
                    <a16:creationId xmlns:a16="http://schemas.microsoft.com/office/drawing/2014/main" id="{E87C2DA2-EC9E-4E60-AF73-8DA11667B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" y="2283"/>
                <a:ext cx="122" cy="2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87" name="Group 36">
                <a:extLst>
                  <a:ext uri="{FF2B5EF4-FFF2-40B4-BE49-F238E27FC236}">
                    <a16:creationId xmlns:a16="http://schemas.microsoft.com/office/drawing/2014/main" id="{EC20D342-13E0-4F64-8AAF-D5E137912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81" y="2283"/>
                <a:ext cx="296" cy="293"/>
                <a:chOff x="2839" y="3501"/>
                <a:chExt cx="755" cy="803"/>
              </a:xfrm>
            </p:grpSpPr>
            <p:pic>
              <p:nvPicPr>
                <p:cNvPr id="88" name="Picture 37" descr="desktop_computer_stylized_medium">
                  <a:extLst>
                    <a:ext uri="{FF2B5EF4-FFF2-40B4-BE49-F238E27FC236}">
                      <a16:creationId xmlns:a16="http://schemas.microsoft.com/office/drawing/2014/main" id="{71CDD7C5-B707-4AA1-849B-DC55D022C6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9" name="Freeform 38">
                  <a:extLst>
                    <a:ext uri="{FF2B5EF4-FFF2-40B4-BE49-F238E27FC236}">
                      <a16:creationId xmlns:a16="http://schemas.microsoft.com/office/drawing/2014/main" id="{A64A7344-E7A3-479E-907D-415FA440C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3D6C8C08-282D-4043-A47D-BF72EE185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828" y="3709588"/>
              <a:ext cx="185737" cy="431800"/>
            </a:xfrm>
            <a:custGeom>
              <a:avLst/>
              <a:gdLst>
                <a:gd name="T0" fmla="*/ 2147483647 w 117"/>
                <a:gd name="T1" fmla="*/ 2147483647 h 272"/>
                <a:gd name="T2" fmla="*/ 2147483647 w 117"/>
                <a:gd name="T3" fmla="*/ 2147483647 h 272"/>
                <a:gd name="T4" fmla="*/ 2147483647 w 117"/>
                <a:gd name="T5" fmla="*/ 2147483647 h 272"/>
                <a:gd name="T6" fmla="*/ 0 w 117"/>
                <a:gd name="T7" fmla="*/ 2147483647 h 272"/>
                <a:gd name="T8" fmla="*/ 2147483647 w 117"/>
                <a:gd name="T9" fmla="*/ 2147483647 h 272"/>
                <a:gd name="T10" fmla="*/ 2147483647 w 117"/>
                <a:gd name="T11" fmla="*/ 2147483647 h 272"/>
                <a:gd name="T12" fmla="*/ 2147483647 w 117"/>
                <a:gd name="T13" fmla="*/ 0 h 272"/>
                <a:gd name="T14" fmla="*/ 2147483647 w 117"/>
                <a:gd name="T15" fmla="*/ 2147483647 h 2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272">
                  <a:moveTo>
                    <a:pt x="6" y="6"/>
                  </a:moveTo>
                  <a:lnTo>
                    <a:pt x="3" y="77"/>
                  </a:lnTo>
                  <a:lnTo>
                    <a:pt x="59" y="120"/>
                  </a:lnTo>
                  <a:lnTo>
                    <a:pt x="0" y="146"/>
                  </a:lnTo>
                  <a:lnTo>
                    <a:pt x="3" y="270"/>
                  </a:lnTo>
                  <a:lnTo>
                    <a:pt x="117" y="272"/>
                  </a:lnTo>
                  <a:lnTo>
                    <a:pt x="114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" name="Group 50">
              <a:extLst>
                <a:ext uri="{FF2B5EF4-FFF2-40B4-BE49-F238E27FC236}">
                  <a16:creationId xmlns:a16="http://schemas.microsoft.com/office/drawing/2014/main" id="{69E035F4-CB13-449E-A742-8323A1D37A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4903" y="3714350"/>
              <a:ext cx="469900" cy="465138"/>
              <a:chOff x="881" y="2283"/>
              <a:chExt cx="296" cy="293"/>
            </a:xfrm>
          </p:grpSpPr>
          <p:sp>
            <p:nvSpPr>
              <p:cNvPr id="82" name="Rectangle 51">
                <a:extLst>
                  <a:ext uri="{FF2B5EF4-FFF2-40B4-BE49-F238E27FC236}">
                    <a16:creationId xmlns:a16="http://schemas.microsoft.com/office/drawing/2014/main" id="{8DF4548F-74F9-43E0-9FCA-CAC838C38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" y="2283"/>
                <a:ext cx="122" cy="2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83" name="Group 52">
                <a:extLst>
                  <a:ext uri="{FF2B5EF4-FFF2-40B4-BE49-F238E27FC236}">
                    <a16:creationId xmlns:a16="http://schemas.microsoft.com/office/drawing/2014/main" id="{5D609690-6DB0-45EB-ACFD-8C602142CF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81" y="2283"/>
                <a:ext cx="296" cy="293"/>
                <a:chOff x="2839" y="3501"/>
                <a:chExt cx="755" cy="803"/>
              </a:xfrm>
            </p:grpSpPr>
            <p:pic>
              <p:nvPicPr>
                <p:cNvPr id="84" name="Picture 53" descr="desktop_computer_stylized_medium">
                  <a:extLst>
                    <a:ext uri="{FF2B5EF4-FFF2-40B4-BE49-F238E27FC236}">
                      <a16:creationId xmlns:a16="http://schemas.microsoft.com/office/drawing/2014/main" id="{A2007246-4E01-4A5A-AD56-E7AE51B8B4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5" name="Freeform 54">
                  <a:extLst>
                    <a:ext uri="{FF2B5EF4-FFF2-40B4-BE49-F238E27FC236}">
                      <a16:creationId xmlns:a16="http://schemas.microsoft.com/office/drawing/2014/main" id="{69013634-ACCD-4849-8AF8-5BC7D3122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" name="Group 55">
              <a:extLst>
                <a:ext uri="{FF2B5EF4-FFF2-40B4-BE49-F238E27FC236}">
                  <a16:creationId xmlns:a16="http://schemas.microsoft.com/office/drawing/2014/main" id="{F8676F04-D350-4DAC-9CC7-B3BD3989A3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3546" y="3633388"/>
              <a:ext cx="223838" cy="501650"/>
              <a:chOff x="4140" y="429"/>
              <a:chExt cx="1425" cy="2396"/>
            </a:xfrm>
          </p:grpSpPr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C713CDF3-3A12-4633-8A8A-C65044F6E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31C66720-028F-46F3-98E7-A0CCD317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429"/>
                <a:ext cx="1041" cy="2282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DAF8C791-AA37-4418-AAEA-DEDC6AD54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59">
                <a:extLst>
                  <a:ext uri="{FF2B5EF4-FFF2-40B4-BE49-F238E27FC236}">
                    <a16:creationId xmlns:a16="http://schemas.microsoft.com/office/drawing/2014/main" id="{EBBDFB27-3968-4CF2-8AC3-5D931182D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60">
                <a:extLst>
                  <a:ext uri="{FF2B5EF4-FFF2-40B4-BE49-F238E27FC236}">
                    <a16:creationId xmlns:a16="http://schemas.microsoft.com/office/drawing/2014/main" id="{53C2A1B9-9611-4B5D-ACE9-2A91528E4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5" name="Group 61">
                <a:extLst>
                  <a:ext uri="{FF2B5EF4-FFF2-40B4-BE49-F238E27FC236}">
                    <a16:creationId xmlns:a16="http://schemas.microsoft.com/office/drawing/2014/main" id="{5767C697-F91A-4784-BDA2-D553651113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0" name="AutoShape 62">
                  <a:extLst>
                    <a:ext uri="{FF2B5EF4-FFF2-40B4-BE49-F238E27FC236}">
                      <a16:creationId xmlns:a16="http://schemas.microsoft.com/office/drawing/2014/main" id="{2CD0A569-FBF0-4D13-B3FE-164F7D516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1"/>
                  <a:ext cx="73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1" name="AutoShape 63">
                  <a:extLst>
                    <a:ext uri="{FF2B5EF4-FFF2-40B4-BE49-F238E27FC236}">
                      <a16:creationId xmlns:a16="http://schemas.microsoft.com/office/drawing/2014/main" id="{687DA465-119A-4C5F-92E6-DDCB46632F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6"/>
                  <a:ext cx="70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CDBF5052-9214-4DD1-8CF6-4679B8283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0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7" name="Group 65">
                <a:extLst>
                  <a:ext uri="{FF2B5EF4-FFF2-40B4-BE49-F238E27FC236}">
                    <a16:creationId xmlns:a16="http://schemas.microsoft.com/office/drawing/2014/main" id="{B11A0900-CC50-4183-B6A8-B5FB1E07B9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8" name="AutoShape 66">
                  <a:extLst>
                    <a:ext uri="{FF2B5EF4-FFF2-40B4-BE49-F238E27FC236}">
                      <a16:creationId xmlns:a16="http://schemas.microsoft.com/office/drawing/2014/main" id="{BF579A01-0829-4EB3-8F7D-1B65A45A8B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31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9" name="AutoShape 67">
                  <a:extLst>
                    <a:ext uri="{FF2B5EF4-FFF2-40B4-BE49-F238E27FC236}">
                      <a16:creationId xmlns:a16="http://schemas.microsoft.com/office/drawing/2014/main" id="{90C33027-58AA-4B72-84BC-3A5459821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8"/>
                  <a:ext cx="70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8" name="Rectangle 68">
                <a:extLst>
                  <a:ext uri="{FF2B5EF4-FFF2-40B4-BE49-F238E27FC236}">
                    <a16:creationId xmlns:a16="http://schemas.microsoft.com/office/drawing/2014/main" id="{FD9DE4CC-E7C3-44CA-B0D9-7517DCAF7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362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9" name="Rectangle 69">
                <a:extLst>
                  <a:ext uri="{FF2B5EF4-FFF2-40B4-BE49-F238E27FC236}">
                    <a16:creationId xmlns:a16="http://schemas.microsoft.com/office/drawing/2014/main" id="{7AE51A33-3695-47B5-9364-DC08B011D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7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0" name="Group 70">
                <a:extLst>
                  <a:ext uri="{FF2B5EF4-FFF2-40B4-BE49-F238E27FC236}">
                    <a16:creationId xmlns:a16="http://schemas.microsoft.com/office/drawing/2014/main" id="{D4068AF3-585B-4DC5-BD93-F301A5CCAF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6" name="AutoShape 71">
                  <a:extLst>
                    <a:ext uri="{FF2B5EF4-FFF2-40B4-BE49-F238E27FC236}">
                      <a16:creationId xmlns:a16="http://schemas.microsoft.com/office/drawing/2014/main" id="{32CC5A5A-4293-4C10-B463-B2DC8B68E8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18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7" name="AutoShape 72">
                  <a:extLst>
                    <a:ext uri="{FF2B5EF4-FFF2-40B4-BE49-F238E27FC236}">
                      <a16:creationId xmlns:a16="http://schemas.microsoft.com/office/drawing/2014/main" id="{35B09EEC-9F39-4A94-AC04-22A6624DF2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2" cy="11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1" name="Freeform 73">
                <a:extLst>
                  <a:ext uri="{FF2B5EF4-FFF2-40B4-BE49-F238E27FC236}">
                    <a16:creationId xmlns:a16="http://schemas.microsoft.com/office/drawing/2014/main" id="{84451F77-495E-4ECF-B889-1BBE20DCE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2" name="Group 74">
                <a:extLst>
                  <a:ext uri="{FF2B5EF4-FFF2-40B4-BE49-F238E27FC236}">
                    <a16:creationId xmlns:a16="http://schemas.microsoft.com/office/drawing/2014/main" id="{EDA28075-CC09-463C-B694-6CFD5EF71F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4" name="AutoShape 75">
                  <a:extLst>
                    <a:ext uri="{FF2B5EF4-FFF2-40B4-BE49-F238E27FC236}">
                      <a16:creationId xmlns:a16="http://schemas.microsoft.com/office/drawing/2014/main" id="{FFD2E154-36C0-4BD6-9FC2-B83B46CAB1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5"/>
                  <a:ext cx="730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5" name="AutoShape 76">
                  <a:extLst>
                    <a:ext uri="{FF2B5EF4-FFF2-40B4-BE49-F238E27FC236}">
                      <a16:creationId xmlns:a16="http://schemas.microsoft.com/office/drawing/2014/main" id="{87B23BC4-9E15-4991-B87B-B7A11FA98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0"/>
                  <a:ext cx="705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3" name="Rectangle 77">
                <a:extLst>
                  <a:ext uri="{FF2B5EF4-FFF2-40B4-BE49-F238E27FC236}">
                    <a16:creationId xmlns:a16="http://schemas.microsoft.com/office/drawing/2014/main" id="{30D86FC8-3E45-43A7-80AB-671DEB8F2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Freeform 78">
                <a:extLst>
                  <a:ext uri="{FF2B5EF4-FFF2-40B4-BE49-F238E27FC236}">
                    <a16:creationId xmlns:a16="http://schemas.microsoft.com/office/drawing/2014/main" id="{02BEAFDC-ADDE-4AFA-857F-8D89FFC67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79">
                <a:extLst>
                  <a:ext uri="{FF2B5EF4-FFF2-40B4-BE49-F238E27FC236}">
                    <a16:creationId xmlns:a16="http://schemas.microsoft.com/office/drawing/2014/main" id="{6995A553-804E-479E-B4C1-69CD9741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Oval 80">
                <a:extLst>
                  <a:ext uri="{FF2B5EF4-FFF2-40B4-BE49-F238E27FC236}">
                    <a16:creationId xmlns:a16="http://schemas.microsoft.com/office/drawing/2014/main" id="{7315654B-8B42-4BCB-8974-DFA2FE8A0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4" y="2613"/>
                <a:ext cx="51" cy="9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" name="Freeform 81">
                <a:extLst>
                  <a:ext uri="{FF2B5EF4-FFF2-40B4-BE49-F238E27FC236}">
                    <a16:creationId xmlns:a16="http://schemas.microsoft.com/office/drawing/2014/main" id="{4E2B0038-C748-478B-996E-ACD6A8725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AutoShape 82">
                <a:extLst>
                  <a:ext uri="{FF2B5EF4-FFF2-40B4-BE49-F238E27FC236}">
                    <a16:creationId xmlns:a16="http://schemas.microsoft.com/office/drawing/2014/main" id="{A7611DE7-F75F-4096-8B46-B94D76AAD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1"/>
                <a:ext cx="1203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9" name="AutoShape 83">
                <a:extLst>
                  <a:ext uri="{FF2B5EF4-FFF2-40B4-BE49-F238E27FC236}">
                    <a16:creationId xmlns:a16="http://schemas.microsoft.com/office/drawing/2014/main" id="{F122505F-A1BE-4B3A-BBC1-524E22FF0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2711"/>
                <a:ext cx="106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0" name="Oval 84">
                <a:extLst>
                  <a:ext uri="{FF2B5EF4-FFF2-40B4-BE49-F238E27FC236}">
                    <a16:creationId xmlns:a16="http://schemas.microsoft.com/office/drawing/2014/main" id="{4C33D18C-3AAB-49D0-ACBB-C876776C4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1" name="Oval 85">
                <a:extLst>
                  <a:ext uri="{FF2B5EF4-FFF2-40B4-BE49-F238E27FC236}">
                    <a16:creationId xmlns:a16="http://schemas.microsoft.com/office/drawing/2014/main" id="{A9EE280B-8F6B-4464-AC2F-8E4CCD87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2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" name="Oval 86">
                <a:extLst>
                  <a:ext uri="{FF2B5EF4-FFF2-40B4-BE49-F238E27FC236}">
                    <a16:creationId xmlns:a16="http://schemas.microsoft.com/office/drawing/2014/main" id="{5AE5DA93-A542-4FFD-8BFC-CDEE2EC49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78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" name="Rectangle 87">
                <a:extLst>
                  <a:ext uri="{FF2B5EF4-FFF2-40B4-BE49-F238E27FC236}">
                    <a16:creationId xmlns:a16="http://schemas.microsoft.com/office/drawing/2014/main" id="{52190FDD-60BC-494B-82E7-82AFD0F63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" y="1832"/>
                <a:ext cx="91" cy="766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5" name="Group 88">
              <a:extLst>
                <a:ext uri="{FF2B5EF4-FFF2-40B4-BE49-F238E27FC236}">
                  <a16:creationId xmlns:a16="http://schemas.microsoft.com/office/drawing/2014/main" id="{3514D18A-6DFE-4488-A98D-C296037675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9865" y="3576238"/>
              <a:ext cx="223838" cy="501650"/>
              <a:chOff x="4140" y="429"/>
              <a:chExt cx="1425" cy="2396"/>
            </a:xfrm>
          </p:grpSpPr>
          <p:sp>
            <p:nvSpPr>
              <p:cNvPr id="16" name="Freeform 89">
                <a:extLst>
                  <a:ext uri="{FF2B5EF4-FFF2-40B4-BE49-F238E27FC236}">
                    <a16:creationId xmlns:a16="http://schemas.microsoft.com/office/drawing/2014/main" id="{F4DFB8DD-F4D9-4B30-B2E7-F30A8206E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90">
                <a:extLst>
                  <a:ext uri="{FF2B5EF4-FFF2-40B4-BE49-F238E27FC236}">
                    <a16:creationId xmlns:a16="http://schemas.microsoft.com/office/drawing/2014/main" id="{515B43B3-44AD-4808-822B-FB9074570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429"/>
                <a:ext cx="1041" cy="2282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" name="Freeform 91">
                <a:extLst>
                  <a:ext uri="{FF2B5EF4-FFF2-40B4-BE49-F238E27FC236}">
                    <a16:creationId xmlns:a16="http://schemas.microsoft.com/office/drawing/2014/main" id="{8036BA6B-7E06-4975-AB04-7863FB94E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92">
                <a:extLst>
                  <a:ext uri="{FF2B5EF4-FFF2-40B4-BE49-F238E27FC236}">
                    <a16:creationId xmlns:a16="http://schemas.microsoft.com/office/drawing/2014/main" id="{E40B4E60-0D36-4142-9E17-5064096EE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93">
                <a:extLst>
                  <a:ext uri="{FF2B5EF4-FFF2-40B4-BE49-F238E27FC236}">
                    <a16:creationId xmlns:a16="http://schemas.microsoft.com/office/drawing/2014/main" id="{5C627862-8135-4733-972F-7E45B6886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1" name="Group 94">
                <a:extLst>
                  <a:ext uri="{FF2B5EF4-FFF2-40B4-BE49-F238E27FC236}">
                    <a16:creationId xmlns:a16="http://schemas.microsoft.com/office/drawing/2014/main" id="{585EBC55-CFEB-4A11-B992-A7EAAEA237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8" name="AutoShape 95">
                  <a:extLst>
                    <a:ext uri="{FF2B5EF4-FFF2-40B4-BE49-F238E27FC236}">
                      <a16:creationId xmlns:a16="http://schemas.microsoft.com/office/drawing/2014/main" id="{5EABCB16-1819-4BA0-AFB6-A8E23FD82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1"/>
                  <a:ext cx="73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9" name="AutoShape 96">
                  <a:extLst>
                    <a:ext uri="{FF2B5EF4-FFF2-40B4-BE49-F238E27FC236}">
                      <a16:creationId xmlns:a16="http://schemas.microsoft.com/office/drawing/2014/main" id="{EBEFB9B1-7E96-4C64-86FA-B2BEEF58D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6"/>
                  <a:ext cx="70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" name="Rectangle 97">
                <a:extLst>
                  <a:ext uri="{FF2B5EF4-FFF2-40B4-BE49-F238E27FC236}">
                    <a16:creationId xmlns:a16="http://schemas.microsoft.com/office/drawing/2014/main" id="{4D6C85BA-7F04-4B9E-835C-B5836728D2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0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4" name="Group 98">
                <a:extLst>
                  <a:ext uri="{FF2B5EF4-FFF2-40B4-BE49-F238E27FC236}">
                    <a16:creationId xmlns:a16="http://schemas.microsoft.com/office/drawing/2014/main" id="{54A085CC-151C-4E28-9FBE-0D27FFB147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6" name="AutoShape 99">
                  <a:extLst>
                    <a:ext uri="{FF2B5EF4-FFF2-40B4-BE49-F238E27FC236}">
                      <a16:creationId xmlns:a16="http://schemas.microsoft.com/office/drawing/2014/main" id="{D9F3CF1F-332D-46A4-9DB6-B03AEC96E7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31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7" name="AutoShape 100">
                  <a:extLst>
                    <a:ext uri="{FF2B5EF4-FFF2-40B4-BE49-F238E27FC236}">
                      <a16:creationId xmlns:a16="http://schemas.microsoft.com/office/drawing/2014/main" id="{85BF3889-42F9-438E-9020-F3566BF56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8"/>
                  <a:ext cx="70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5" name="Rectangle 101">
                <a:extLst>
                  <a:ext uri="{FF2B5EF4-FFF2-40B4-BE49-F238E27FC236}">
                    <a16:creationId xmlns:a16="http://schemas.microsoft.com/office/drawing/2014/main" id="{118C84DA-F280-4283-8D25-C2680006E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362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" name="Rectangle 102">
                <a:extLst>
                  <a:ext uri="{FF2B5EF4-FFF2-40B4-BE49-F238E27FC236}">
                    <a16:creationId xmlns:a16="http://schemas.microsoft.com/office/drawing/2014/main" id="{05867006-FC13-4B23-B9E7-5E6A93F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7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7" name="Group 103">
                <a:extLst>
                  <a:ext uri="{FF2B5EF4-FFF2-40B4-BE49-F238E27FC236}">
                    <a16:creationId xmlns:a16="http://schemas.microsoft.com/office/drawing/2014/main" id="{1D45F578-5866-4ECD-8346-AE3A15E8F9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4" name="AutoShape 104">
                  <a:extLst>
                    <a:ext uri="{FF2B5EF4-FFF2-40B4-BE49-F238E27FC236}">
                      <a16:creationId xmlns:a16="http://schemas.microsoft.com/office/drawing/2014/main" id="{E8803DE1-EA1B-4F0C-AA12-88BE1C48C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18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" name="AutoShape 105">
                  <a:extLst>
                    <a:ext uri="{FF2B5EF4-FFF2-40B4-BE49-F238E27FC236}">
                      <a16:creationId xmlns:a16="http://schemas.microsoft.com/office/drawing/2014/main" id="{D7CF4573-A9E1-42C7-BA7F-2FC3CD9938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2" cy="11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8" name="Freeform 106">
                <a:extLst>
                  <a:ext uri="{FF2B5EF4-FFF2-40B4-BE49-F238E27FC236}">
                    <a16:creationId xmlns:a16="http://schemas.microsoft.com/office/drawing/2014/main" id="{7E04294F-31BF-4C1B-B19D-297FAD438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0" name="Group 107">
                <a:extLst>
                  <a:ext uri="{FF2B5EF4-FFF2-40B4-BE49-F238E27FC236}">
                    <a16:creationId xmlns:a16="http://schemas.microsoft.com/office/drawing/2014/main" id="{E7F1BDA7-B5C8-4FBA-ABC4-4FCC86B688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2" name="AutoShape 108">
                  <a:extLst>
                    <a:ext uri="{FF2B5EF4-FFF2-40B4-BE49-F238E27FC236}">
                      <a16:creationId xmlns:a16="http://schemas.microsoft.com/office/drawing/2014/main" id="{D810BCCC-2173-4312-BDEB-172CF33FE6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5"/>
                  <a:ext cx="730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" name="AutoShape 109">
                  <a:extLst>
                    <a:ext uri="{FF2B5EF4-FFF2-40B4-BE49-F238E27FC236}">
                      <a16:creationId xmlns:a16="http://schemas.microsoft.com/office/drawing/2014/main" id="{349FDB30-A56B-4A14-BD8B-58ACA7838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0"/>
                  <a:ext cx="705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31" name="Rectangle 110">
                <a:extLst>
                  <a:ext uri="{FF2B5EF4-FFF2-40B4-BE49-F238E27FC236}">
                    <a16:creationId xmlns:a16="http://schemas.microsoft.com/office/drawing/2014/main" id="{03E76080-C035-4843-AD03-BC3A3292E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" name="Freeform 111">
                <a:extLst>
                  <a:ext uri="{FF2B5EF4-FFF2-40B4-BE49-F238E27FC236}">
                    <a16:creationId xmlns:a16="http://schemas.microsoft.com/office/drawing/2014/main" id="{C2561C87-2EC7-406C-BB5E-64B18B4A0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12">
                <a:extLst>
                  <a:ext uri="{FF2B5EF4-FFF2-40B4-BE49-F238E27FC236}">
                    <a16:creationId xmlns:a16="http://schemas.microsoft.com/office/drawing/2014/main" id="{857BBF6A-F606-4D3C-8EDD-4A172A46A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113">
                <a:extLst>
                  <a:ext uri="{FF2B5EF4-FFF2-40B4-BE49-F238E27FC236}">
                    <a16:creationId xmlns:a16="http://schemas.microsoft.com/office/drawing/2014/main" id="{2899DF46-82A5-47FF-954B-94774E49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4" y="2613"/>
                <a:ext cx="51" cy="9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5" name="Freeform 114">
                <a:extLst>
                  <a:ext uri="{FF2B5EF4-FFF2-40B4-BE49-F238E27FC236}">
                    <a16:creationId xmlns:a16="http://schemas.microsoft.com/office/drawing/2014/main" id="{4382C930-8D54-4948-8751-287726705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AutoShape 115">
                <a:extLst>
                  <a:ext uri="{FF2B5EF4-FFF2-40B4-BE49-F238E27FC236}">
                    <a16:creationId xmlns:a16="http://schemas.microsoft.com/office/drawing/2014/main" id="{10F5573A-AF53-40E7-9770-8694178AB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1"/>
                <a:ext cx="1203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" name="AutoShape 116">
                <a:extLst>
                  <a:ext uri="{FF2B5EF4-FFF2-40B4-BE49-F238E27FC236}">
                    <a16:creationId xmlns:a16="http://schemas.microsoft.com/office/drawing/2014/main" id="{42CFE46E-F244-4F8E-8BB9-D05A20004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2711"/>
                <a:ext cx="106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" name="Oval 117">
                <a:extLst>
                  <a:ext uri="{FF2B5EF4-FFF2-40B4-BE49-F238E27FC236}">
                    <a16:creationId xmlns:a16="http://schemas.microsoft.com/office/drawing/2014/main" id="{0FDD9BB6-4FB0-4393-A840-05C4D6673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" name="Oval 118">
                <a:extLst>
                  <a:ext uri="{FF2B5EF4-FFF2-40B4-BE49-F238E27FC236}">
                    <a16:creationId xmlns:a16="http://schemas.microsoft.com/office/drawing/2014/main" id="{EE1BE4B1-B2C6-4E23-9BAD-2DA1EAFAC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2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0" name="Oval 119">
                <a:extLst>
                  <a:ext uri="{FF2B5EF4-FFF2-40B4-BE49-F238E27FC236}">
                    <a16:creationId xmlns:a16="http://schemas.microsoft.com/office/drawing/2014/main" id="{96CD06B9-5159-4674-AEE5-E0B831FF8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78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" name="Rectangle 120">
                <a:extLst>
                  <a:ext uri="{FF2B5EF4-FFF2-40B4-BE49-F238E27FC236}">
                    <a16:creationId xmlns:a16="http://schemas.microsoft.com/office/drawing/2014/main" id="{B092219B-93F4-431F-9DA0-0FAD554CB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" y="1832"/>
                <a:ext cx="91" cy="766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90" name="Freeform 5">
            <a:extLst>
              <a:ext uri="{FF2B5EF4-FFF2-40B4-BE49-F238E27FC236}">
                <a16:creationId xmlns:a16="http://schemas.microsoft.com/office/drawing/2014/main" id="{223ABF24-9566-4D74-9FCD-863C83BA00C1}"/>
              </a:ext>
            </a:extLst>
          </p:cNvPr>
          <p:cNvSpPr/>
          <p:nvPr/>
        </p:nvSpPr>
        <p:spPr>
          <a:xfrm>
            <a:off x="5563059" y="3135319"/>
            <a:ext cx="3750365" cy="2491408"/>
          </a:xfrm>
          <a:custGeom>
            <a:avLst/>
            <a:gdLst>
              <a:gd name="connsiteX0" fmla="*/ 331304 w 3750365"/>
              <a:gd name="connsiteY0" fmla="*/ 0 h 2491408"/>
              <a:gd name="connsiteX1" fmla="*/ 0 w 3750365"/>
              <a:gd name="connsiteY1" fmla="*/ 861391 h 2491408"/>
              <a:gd name="connsiteX2" fmla="*/ 13252 w 3750365"/>
              <a:gd name="connsiteY2" fmla="*/ 1378226 h 2491408"/>
              <a:gd name="connsiteX3" fmla="*/ 26504 w 3750365"/>
              <a:gd name="connsiteY3" fmla="*/ 2491408 h 2491408"/>
              <a:gd name="connsiteX4" fmla="*/ 3750365 w 3750365"/>
              <a:gd name="connsiteY4" fmla="*/ 2451652 h 2491408"/>
              <a:gd name="connsiteX5" fmla="*/ 3723861 w 3750365"/>
              <a:gd name="connsiteY5" fmla="*/ 79513 h 2491408"/>
              <a:gd name="connsiteX6" fmla="*/ 331304 w 3750365"/>
              <a:gd name="connsiteY6" fmla="*/ 0 h 249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50365" h="2491408">
                <a:moveTo>
                  <a:pt x="331304" y="0"/>
                </a:moveTo>
                <a:lnTo>
                  <a:pt x="0" y="861391"/>
                </a:lnTo>
                <a:lnTo>
                  <a:pt x="13252" y="1378226"/>
                </a:lnTo>
                <a:lnTo>
                  <a:pt x="26504" y="2491408"/>
                </a:lnTo>
                <a:lnTo>
                  <a:pt x="3750365" y="2451652"/>
                </a:lnTo>
                <a:lnTo>
                  <a:pt x="3723861" y="79513"/>
                </a:lnTo>
                <a:lnTo>
                  <a:pt x="3313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7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7884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Transport vs. Network Layer Services and Protocols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F24880-B65F-4419-92CB-021D30EB3590}"/>
              </a:ext>
            </a:extLst>
          </p:cNvPr>
          <p:cNvSpPr/>
          <p:nvPr/>
        </p:nvSpPr>
        <p:spPr>
          <a:xfrm>
            <a:off x="393111" y="19509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0FDF433-2E43-4409-8712-09C1B6AD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30BA08-B69C-4752-B2CF-0C56A0BACDE6}" type="slidenum">
              <a:rPr lang="en-IN" smtClean="0"/>
              <a:t>6</a:t>
            </a:fld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81B775-727A-4408-A110-33A81986A2EC}"/>
              </a:ext>
            </a:extLst>
          </p:cNvPr>
          <p:cNvGrpSpPr/>
          <p:nvPr/>
        </p:nvGrpSpPr>
        <p:grpSpPr>
          <a:xfrm>
            <a:off x="4027625" y="1540026"/>
            <a:ext cx="4971434" cy="4856511"/>
            <a:chOff x="6430780" y="1586578"/>
            <a:chExt cx="5624926" cy="48565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4A07E4-FB70-4B8C-ADD8-2DA8525612E7}"/>
                </a:ext>
              </a:extLst>
            </p:cNvPr>
            <p:cNvSpPr/>
            <p:nvPr/>
          </p:nvSpPr>
          <p:spPr>
            <a:xfrm>
              <a:off x="6539915" y="1586578"/>
              <a:ext cx="5515791" cy="4733963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66617D58-07E4-4E64-888D-8503613EB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0780" y="1910777"/>
              <a:ext cx="5230917" cy="440976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E901C7C0-57A5-4BBD-873C-5C1E3B41F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4167" y="1686939"/>
              <a:ext cx="3025187" cy="445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45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household analogy: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982346EF-56FC-4843-B7FA-F5843AF9769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539915" y="2193352"/>
              <a:ext cx="4916773" cy="4249737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19050" cmpd="sng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12 kids in Ann’</a:t>
              </a:r>
              <a:r>
                <a:rPr kumimoji="0" lang="en-US" altLang="ja-JP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 house sending letters to 12 kids in Bill’s house:</a:t>
              </a:r>
              <a:endPara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hosts</a:t>
              </a:r>
              <a:r>
                <a:rPr kumimoji="0" lang="en-US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= houses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processes</a:t>
              </a:r>
              <a:r>
                <a:rPr kumimoji="0" lang="en-US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= kids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app messages </a:t>
              </a:r>
              <a:r>
                <a:rPr kumimoji="0" lang="en-US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= letters in envelopes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7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1F8C9FC-AEA9-41F0-9207-BB28FDE2E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2" y="1600200"/>
            <a:ext cx="3294211" cy="45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9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Pipelining: increased utilization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5E632F-85A4-4238-8A2F-298194C52B5E}"/>
              </a:ext>
            </a:extLst>
          </p:cNvPr>
          <p:cNvGrpSpPr/>
          <p:nvPr/>
        </p:nvGrpSpPr>
        <p:grpSpPr>
          <a:xfrm>
            <a:off x="331632" y="1506213"/>
            <a:ext cx="9144000" cy="3759200"/>
            <a:chOff x="1436915" y="1417186"/>
            <a:chExt cx="9144000" cy="37592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9DE33E3-863E-4D15-BC76-192E17C19F02}"/>
                </a:ext>
              </a:extLst>
            </p:cNvPr>
            <p:cNvGrpSpPr/>
            <p:nvPr/>
          </p:nvGrpSpPr>
          <p:grpSpPr>
            <a:xfrm>
              <a:off x="1436915" y="1744211"/>
              <a:ext cx="5265738" cy="3432175"/>
              <a:chOff x="1436915" y="1744211"/>
              <a:chExt cx="5265738" cy="3432175"/>
            </a:xfrm>
          </p:grpSpPr>
          <p:sp>
            <p:nvSpPr>
              <p:cNvPr id="38" name="Text Box 4">
                <a:extLst>
                  <a:ext uri="{FF2B5EF4-FFF2-40B4-BE49-F238E27FC236}">
                    <a16:creationId xmlns:a16="http://schemas.microsoft.com/office/drawing/2014/main" id="{3703DA6F-4218-4DA9-985E-68FCBF6872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6915" y="1760086"/>
                <a:ext cx="3086100" cy="3540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first packet bit transmitted, t = 0</a:t>
                </a:r>
                <a:endPara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" name="Line 5">
                <a:extLst>
                  <a:ext uri="{FF2B5EF4-FFF2-40B4-BE49-F238E27FC236}">
                    <a16:creationId xmlns:a16="http://schemas.microsoft.com/office/drawing/2014/main" id="{213D1FF1-C7E7-4308-A3D5-C7D00AFB0B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9215" y="1744211"/>
                <a:ext cx="20638" cy="32845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" name="Line 6">
                <a:extLst>
                  <a:ext uri="{FF2B5EF4-FFF2-40B4-BE49-F238E27FC236}">
                    <a16:creationId xmlns:a16="http://schemas.microsoft.com/office/drawing/2014/main" id="{DA0F4271-BE88-43C9-A377-70D136098D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0428" y="1756911"/>
                <a:ext cx="22225" cy="33512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" name="Group 23">
                <a:extLst>
                  <a:ext uri="{FF2B5EF4-FFF2-40B4-BE49-F238E27FC236}">
                    <a16:creationId xmlns:a16="http://schemas.microsoft.com/office/drawing/2014/main" id="{2B2C7A34-907B-40AD-9325-47D285F27F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0153" y="4081011"/>
                <a:ext cx="1466850" cy="608013"/>
                <a:chOff x="12502" y="21425"/>
                <a:chExt cx="3400" cy="1025"/>
              </a:xfrm>
            </p:grpSpPr>
            <p:sp>
              <p:nvSpPr>
                <p:cNvPr id="59" name="Line 24">
                  <a:extLst>
                    <a:ext uri="{FF2B5EF4-FFF2-40B4-BE49-F238E27FC236}">
                      <a16:creationId xmlns:a16="http://schemas.microsoft.com/office/drawing/2014/main" id="{F092B950-95AB-43C2-8C31-A2A647FCCB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502" y="21425"/>
                  <a:ext cx="288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0" name="Freeform 25">
                  <a:extLst>
                    <a:ext uri="{FF2B5EF4-FFF2-40B4-BE49-F238E27FC236}">
                      <a16:creationId xmlns:a16="http://schemas.microsoft.com/office/drawing/2014/main" id="{5F2B6168-9F53-4D90-BA91-3199635D65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" y="21438"/>
                  <a:ext cx="3075" cy="987"/>
                </a:xfrm>
                <a:custGeom>
                  <a:avLst/>
                  <a:gdLst>
                    <a:gd name="T0" fmla="*/ 0 w 1845"/>
                    <a:gd name="T1" fmla="*/ 0 h 592"/>
                    <a:gd name="T2" fmla="*/ 305147 w 1845"/>
                    <a:gd name="T3" fmla="*/ 98267 h 592"/>
                    <a:gd name="T4" fmla="*/ 181112 w 1845"/>
                    <a:gd name="T5" fmla="*/ 98267 h 592"/>
                    <a:gd name="T6" fmla="*/ 0 w 1845"/>
                    <a:gd name="T7" fmla="*/ 41006 h 592"/>
                    <a:gd name="T8" fmla="*/ 0 w 1845"/>
                    <a:gd name="T9" fmla="*/ 0 h 5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92">
                      <a:moveTo>
                        <a:pt x="0" y="0"/>
                      </a:moveTo>
                      <a:lnTo>
                        <a:pt x="1845" y="592"/>
                      </a:lnTo>
                      <a:lnTo>
                        <a:pt x="1095" y="592"/>
                      </a:lnTo>
                      <a:lnTo>
                        <a:pt x="0" y="2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1" name="Group 26">
                  <a:extLst>
                    <a:ext uri="{FF2B5EF4-FFF2-40B4-BE49-F238E27FC236}">
                      <a16:creationId xmlns:a16="http://schemas.microsoft.com/office/drawing/2014/main" id="{F2640004-C6FF-4B3B-B774-1DB5BEB830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815" y="21425"/>
                  <a:ext cx="2776" cy="913"/>
                  <a:chOff x="12315" y="13225"/>
                  <a:chExt cx="2775" cy="913"/>
                </a:xfrm>
              </p:grpSpPr>
              <p:sp>
                <p:nvSpPr>
                  <p:cNvPr id="64" name="Line 27">
                    <a:extLst>
                      <a:ext uri="{FF2B5EF4-FFF2-40B4-BE49-F238E27FC236}">
                        <a16:creationId xmlns:a16="http://schemas.microsoft.com/office/drawing/2014/main" id="{3C934589-8CF9-4D83-AEFA-E0C7A9C366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15" y="13225"/>
                    <a:ext cx="1587" cy="51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5" name="Line 28">
                    <a:extLst>
                      <a:ext uri="{FF2B5EF4-FFF2-40B4-BE49-F238E27FC236}">
                        <a16:creationId xmlns:a16="http://schemas.microsoft.com/office/drawing/2014/main" id="{34EA78BA-A841-4F9E-A275-235516BA35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15" y="13737"/>
                    <a:ext cx="1175" cy="40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2" name="Line 29">
                  <a:extLst>
                    <a:ext uri="{FF2B5EF4-FFF2-40B4-BE49-F238E27FC236}">
                      <a16:creationId xmlns:a16="http://schemas.microsoft.com/office/drawing/2014/main" id="{4072E03E-2A91-4913-8203-96D28DADA3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15" y="21837"/>
                  <a:ext cx="687" cy="2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" name="Line 30">
                  <a:extLst>
                    <a:ext uri="{FF2B5EF4-FFF2-40B4-BE49-F238E27FC236}">
                      <a16:creationId xmlns:a16="http://schemas.microsoft.com/office/drawing/2014/main" id="{6418C503-1D25-4F87-BC4E-AE1526F9FA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15" y="22048"/>
                  <a:ext cx="1175" cy="40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2" name="Group 35">
                <a:extLst>
                  <a:ext uri="{FF2B5EF4-FFF2-40B4-BE49-F238E27FC236}">
                    <a16:creationId xmlns:a16="http://schemas.microsoft.com/office/drawing/2014/main" id="{34A57881-22B7-407F-962B-C3A59135A9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9040" y="4319136"/>
                <a:ext cx="1466850" cy="606425"/>
                <a:chOff x="12502" y="21425"/>
                <a:chExt cx="3400" cy="1025"/>
              </a:xfrm>
            </p:grpSpPr>
            <p:sp>
              <p:nvSpPr>
                <p:cNvPr id="52" name="Line 36">
                  <a:extLst>
                    <a:ext uri="{FF2B5EF4-FFF2-40B4-BE49-F238E27FC236}">
                      <a16:creationId xmlns:a16="http://schemas.microsoft.com/office/drawing/2014/main" id="{4CAE0308-1EAD-4A04-82B9-F5CA9C2449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502" y="21425"/>
                  <a:ext cx="288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" name="Freeform 37">
                  <a:extLst>
                    <a:ext uri="{FF2B5EF4-FFF2-40B4-BE49-F238E27FC236}">
                      <a16:creationId xmlns:a16="http://schemas.microsoft.com/office/drawing/2014/main" id="{A70FA927-2CC3-446C-847B-F1D6B16F81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" y="21438"/>
                  <a:ext cx="3075" cy="987"/>
                </a:xfrm>
                <a:custGeom>
                  <a:avLst/>
                  <a:gdLst>
                    <a:gd name="T0" fmla="*/ 0 w 1845"/>
                    <a:gd name="T1" fmla="*/ 0 h 592"/>
                    <a:gd name="T2" fmla="*/ 305147 w 1845"/>
                    <a:gd name="T3" fmla="*/ 98267 h 592"/>
                    <a:gd name="T4" fmla="*/ 181112 w 1845"/>
                    <a:gd name="T5" fmla="*/ 98267 h 592"/>
                    <a:gd name="T6" fmla="*/ 0 w 1845"/>
                    <a:gd name="T7" fmla="*/ 41006 h 592"/>
                    <a:gd name="T8" fmla="*/ 0 w 1845"/>
                    <a:gd name="T9" fmla="*/ 0 h 5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92">
                      <a:moveTo>
                        <a:pt x="0" y="0"/>
                      </a:moveTo>
                      <a:lnTo>
                        <a:pt x="1845" y="592"/>
                      </a:lnTo>
                      <a:lnTo>
                        <a:pt x="1095" y="592"/>
                      </a:lnTo>
                      <a:lnTo>
                        <a:pt x="0" y="2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4" name="Group 38">
                  <a:extLst>
                    <a:ext uri="{FF2B5EF4-FFF2-40B4-BE49-F238E27FC236}">
                      <a16:creationId xmlns:a16="http://schemas.microsoft.com/office/drawing/2014/main" id="{CF0E0C9F-E721-4CAB-ACC1-70B8D216C9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815" y="21425"/>
                  <a:ext cx="2776" cy="913"/>
                  <a:chOff x="12315" y="13225"/>
                  <a:chExt cx="2775" cy="913"/>
                </a:xfrm>
              </p:grpSpPr>
              <p:sp>
                <p:nvSpPr>
                  <p:cNvPr id="57" name="Line 39">
                    <a:extLst>
                      <a:ext uri="{FF2B5EF4-FFF2-40B4-BE49-F238E27FC236}">
                        <a16:creationId xmlns:a16="http://schemas.microsoft.com/office/drawing/2014/main" id="{D9F9070B-9DED-4446-BB05-CBA926B17D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15" y="13225"/>
                    <a:ext cx="1587" cy="51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8" name="Line 40">
                    <a:extLst>
                      <a:ext uri="{FF2B5EF4-FFF2-40B4-BE49-F238E27FC236}">
                        <a16:creationId xmlns:a16="http://schemas.microsoft.com/office/drawing/2014/main" id="{7988382A-BE85-49A8-B585-F284E408BEA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15" y="13737"/>
                    <a:ext cx="1175" cy="40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" name="Line 41">
                  <a:extLst>
                    <a:ext uri="{FF2B5EF4-FFF2-40B4-BE49-F238E27FC236}">
                      <a16:creationId xmlns:a16="http://schemas.microsoft.com/office/drawing/2014/main" id="{BBDCF8E9-AE40-466A-9C39-92C6E9CBD0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15" y="21837"/>
                  <a:ext cx="687" cy="2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" name="Line 42">
                  <a:extLst>
                    <a:ext uri="{FF2B5EF4-FFF2-40B4-BE49-F238E27FC236}">
                      <a16:creationId xmlns:a16="http://schemas.microsoft.com/office/drawing/2014/main" id="{402FD92B-912E-4611-8904-B8D574AF3C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15" y="22048"/>
                  <a:ext cx="1175" cy="40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3" name="Group 43">
                <a:extLst>
                  <a:ext uri="{FF2B5EF4-FFF2-40B4-BE49-F238E27FC236}">
                    <a16:creationId xmlns:a16="http://schemas.microsoft.com/office/drawing/2014/main" id="{BA6F0D20-F557-4FDD-88E0-40C7BE8137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0153" y="4569961"/>
                <a:ext cx="1466850" cy="606425"/>
                <a:chOff x="12502" y="21425"/>
                <a:chExt cx="3400" cy="1025"/>
              </a:xfrm>
            </p:grpSpPr>
            <p:sp>
              <p:nvSpPr>
                <p:cNvPr id="45" name="Line 44">
                  <a:extLst>
                    <a:ext uri="{FF2B5EF4-FFF2-40B4-BE49-F238E27FC236}">
                      <a16:creationId xmlns:a16="http://schemas.microsoft.com/office/drawing/2014/main" id="{DB302268-A9EB-484F-B6E7-FB08CB3236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502" y="21425"/>
                  <a:ext cx="288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820B5581-1955-4B1D-987F-D3BC9CBF58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" y="21438"/>
                  <a:ext cx="3075" cy="987"/>
                </a:xfrm>
                <a:custGeom>
                  <a:avLst/>
                  <a:gdLst>
                    <a:gd name="T0" fmla="*/ 0 w 1845"/>
                    <a:gd name="T1" fmla="*/ 0 h 592"/>
                    <a:gd name="T2" fmla="*/ 305147 w 1845"/>
                    <a:gd name="T3" fmla="*/ 98267 h 592"/>
                    <a:gd name="T4" fmla="*/ 181112 w 1845"/>
                    <a:gd name="T5" fmla="*/ 98267 h 592"/>
                    <a:gd name="T6" fmla="*/ 0 w 1845"/>
                    <a:gd name="T7" fmla="*/ 41006 h 592"/>
                    <a:gd name="T8" fmla="*/ 0 w 1845"/>
                    <a:gd name="T9" fmla="*/ 0 h 5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92">
                      <a:moveTo>
                        <a:pt x="0" y="0"/>
                      </a:moveTo>
                      <a:lnTo>
                        <a:pt x="1845" y="592"/>
                      </a:lnTo>
                      <a:lnTo>
                        <a:pt x="1095" y="592"/>
                      </a:lnTo>
                      <a:lnTo>
                        <a:pt x="0" y="2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111AE02-EB5A-44E8-AED6-DF083C9540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815" y="21425"/>
                  <a:ext cx="2776" cy="913"/>
                  <a:chOff x="12315" y="13225"/>
                  <a:chExt cx="2775" cy="913"/>
                </a:xfrm>
              </p:grpSpPr>
              <p:sp>
                <p:nvSpPr>
                  <p:cNvPr id="50" name="Line 47">
                    <a:extLst>
                      <a:ext uri="{FF2B5EF4-FFF2-40B4-BE49-F238E27FC236}">
                        <a16:creationId xmlns:a16="http://schemas.microsoft.com/office/drawing/2014/main" id="{745A42DE-5667-418E-B8EB-B268134BEB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15" y="13225"/>
                    <a:ext cx="1587" cy="51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1" name="Line 48">
                    <a:extLst>
                      <a:ext uri="{FF2B5EF4-FFF2-40B4-BE49-F238E27FC236}">
                        <a16:creationId xmlns:a16="http://schemas.microsoft.com/office/drawing/2014/main" id="{76BF7C66-EA10-4FAE-8EBF-A02A8880C3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15" y="13737"/>
                    <a:ext cx="1175" cy="40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8" name="Line 49">
                  <a:extLst>
                    <a:ext uri="{FF2B5EF4-FFF2-40B4-BE49-F238E27FC236}">
                      <a16:creationId xmlns:a16="http://schemas.microsoft.com/office/drawing/2014/main" id="{B8B9A64C-A8D4-4E6D-8344-CAFEAF2F47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15" y="21837"/>
                  <a:ext cx="687" cy="2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" name="Line 50">
                  <a:extLst>
                    <a:ext uri="{FF2B5EF4-FFF2-40B4-BE49-F238E27FC236}">
                      <a16:creationId xmlns:a16="http://schemas.microsoft.com/office/drawing/2014/main" id="{ECF5A714-4F33-45CB-9ECC-08AAA80551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15" y="22048"/>
                  <a:ext cx="1175" cy="40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4" name="Line 51">
                <a:extLst>
                  <a:ext uri="{FF2B5EF4-FFF2-40B4-BE49-F238E27FC236}">
                    <a16:creationId xmlns:a16="http://schemas.microsoft.com/office/drawing/2014/main" id="{878BCFF4-4A40-41BA-92D9-D9EBB850C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30965" y="3646036"/>
                <a:ext cx="2065338" cy="9318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DC19CF-1FA9-415F-A5B8-A645F904E685}"/>
                </a:ext>
              </a:extLst>
            </p:cNvPr>
            <p:cNvGrpSpPr/>
            <p:nvPr/>
          </p:nvGrpSpPr>
          <p:grpSpPr>
            <a:xfrm>
              <a:off x="1782990" y="1417186"/>
              <a:ext cx="8797925" cy="2974975"/>
              <a:chOff x="1782990" y="1417186"/>
              <a:chExt cx="8797925" cy="2974975"/>
            </a:xfrm>
          </p:grpSpPr>
          <p:sp>
            <p:nvSpPr>
              <p:cNvPr id="11" name="Line 3">
                <a:extLst>
                  <a:ext uri="{FF2B5EF4-FFF2-40B4-BE49-F238E27FC236}">
                    <a16:creationId xmlns:a16="http://schemas.microsoft.com/office/drawing/2014/main" id="{A7B6933F-8734-4219-8BB7-51F8E0EFE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740" y="1966461"/>
                <a:ext cx="2082800" cy="9318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" name="Text Box 7">
                <a:extLst>
                  <a:ext uri="{FF2B5EF4-FFF2-40B4-BE49-F238E27FC236}">
                    <a16:creationId xmlns:a16="http://schemas.microsoft.com/office/drawing/2014/main" id="{FC2DF317-F978-4087-B41B-3012E6D889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8840" y="1417186"/>
                <a:ext cx="1042988" cy="355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sender</a:t>
                </a:r>
                <a:endPara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" name="Text Box 8">
                <a:extLst>
                  <a:ext uri="{FF2B5EF4-FFF2-40B4-BE49-F238E27FC236}">
                    <a16:creationId xmlns:a16="http://schemas.microsoft.com/office/drawing/2014/main" id="{BAE3AD47-1188-41BD-91E7-6B94C2360A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67665" y="1417186"/>
                <a:ext cx="1108075" cy="355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receiver</a:t>
                </a:r>
                <a:endPara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F7E6D47-A8A3-49CA-876D-D087FCF83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9853" y="1961699"/>
                <a:ext cx="2049462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3ECABFAC-496A-4FBF-B10C-4A55D6AC1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6203" y="4093711"/>
                <a:ext cx="204946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62A02ADF-BB80-4E33-AD74-2B88B1D67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978" y="1958524"/>
                <a:ext cx="2087562" cy="1169987"/>
              </a:xfrm>
              <a:custGeom>
                <a:avLst/>
                <a:gdLst>
                  <a:gd name="T0" fmla="*/ 0 w 2902"/>
                  <a:gd name="T1" fmla="*/ 0 h 1185"/>
                  <a:gd name="T2" fmla="*/ 2147483647 w 2902"/>
                  <a:gd name="T3" fmla="*/ 2147483647 h 1185"/>
                  <a:gd name="T4" fmla="*/ 2147483647 w 2902"/>
                  <a:gd name="T5" fmla="*/ 2147483647 h 1185"/>
                  <a:gd name="T6" fmla="*/ 0 w 2902"/>
                  <a:gd name="T7" fmla="*/ 2147483647 h 1185"/>
                  <a:gd name="T8" fmla="*/ 0 w 2902"/>
                  <a:gd name="T9" fmla="*/ 0 h 1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02" h="1185">
                    <a:moveTo>
                      <a:pt x="0" y="0"/>
                    </a:moveTo>
                    <a:lnTo>
                      <a:pt x="2895" y="937"/>
                    </a:lnTo>
                    <a:lnTo>
                      <a:pt x="2902" y="1185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" name="Line 12">
                <a:extLst>
                  <a:ext uri="{FF2B5EF4-FFF2-40B4-BE49-F238E27FC236}">
                    <a16:creationId xmlns:a16="http://schemas.microsoft.com/office/drawing/2014/main" id="{85AE8945-0C44-441A-90EF-E6B1D7A29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9040" y="1958524"/>
                <a:ext cx="123825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" name="Line 13">
                <a:extLst>
                  <a:ext uri="{FF2B5EF4-FFF2-40B4-BE49-F238E27FC236}">
                    <a16:creationId xmlns:a16="http://schemas.microsoft.com/office/drawing/2014/main" id="{F42BDCCA-4E9C-498C-9182-C9B9C24645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9040" y="2202999"/>
                <a:ext cx="12382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" name="Text Box 14">
                <a:extLst>
                  <a:ext uri="{FF2B5EF4-FFF2-40B4-BE49-F238E27FC236}">
                    <a16:creationId xmlns:a16="http://schemas.microsoft.com/office/drawing/2014/main" id="{90E68C89-7559-456E-865F-E2CE90B268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990" y="2942774"/>
                <a:ext cx="96520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RTT </a:t>
                </a:r>
                <a:endPara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" name="Line 15">
                <a:extLst>
                  <a:ext uri="{FF2B5EF4-FFF2-40B4-BE49-F238E27FC236}">
                    <a16:creationId xmlns:a16="http://schemas.microsoft.com/office/drawing/2014/main" id="{D5A26E2E-E71F-4880-9D7B-1633781199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2378" y="3253924"/>
                <a:ext cx="9525" cy="82073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" name="Line 16">
                <a:extLst>
                  <a:ext uri="{FF2B5EF4-FFF2-40B4-BE49-F238E27FC236}">
                    <a16:creationId xmlns:a16="http://schemas.microsoft.com/office/drawing/2014/main" id="{CD534FB8-7297-44F9-AF7A-9CF68B05FA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07140" y="2225224"/>
                <a:ext cx="1588" cy="7762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" name="Text Box 17">
                <a:extLst>
                  <a:ext uri="{FF2B5EF4-FFF2-40B4-BE49-F238E27FC236}">
                    <a16:creationId xmlns:a16="http://schemas.microsoft.com/office/drawing/2014/main" id="{0B07EE28-4214-40DC-A173-52F35087D4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2990" y="2041074"/>
                <a:ext cx="2740025" cy="354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last bit transmitted, t = L / R</a:t>
                </a:r>
                <a:endPara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" name="Line 18">
                <a:extLst>
                  <a:ext uri="{FF2B5EF4-FFF2-40B4-BE49-F238E27FC236}">
                    <a16:creationId xmlns:a16="http://schemas.microsoft.com/office/drawing/2014/main" id="{93DF4210-39AB-44F9-840B-2F44638C1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69315" y="2884036"/>
                <a:ext cx="12541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" name="Text Box 19">
                <a:extLst>
                  <a:ext uri="{FF2B5EF4-FFF2-40B4-BE49-F238E27FC236}">
                    <a16:creationId xmlns:a16="http://schemas.microsoft.com/office/drawing/2014/main" id="{EB4F0BB2-5917-4BC2-A8EE-68582C8861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5515" y="2706236"/>
                <a:ext cx="2641600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first packet bit arrives</a:t>
                </a:r>
                <a:endPara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" name="Line 20">
                <a:extLst>
                  <a:ext uri="{FF2B5EF4-FFF2-40B4-BE49-F238E27FC236}">
                    <a16:creationId xmlns:a16="http://schemas.microsoft.com/office/drawing/2014/main" id="{99349BB2-5B7B-4E5A-B86A-C802CEB65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1540" y="3134861"/>
                <a:ext cx="1190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" name="Text Box 21">
                <a:extLst>
                  <a:ext uri="{FF2B5EF4-FFF2-40B4-BE49-F238E27FC236}">
                    <a16:creationId xmlns:a16="http://schemas.microsoft.com/office/drawing/2014/main" id="{0CF0E3B7-2348-44F6-8D85-969947718B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50278" y="2958649"/>
                <a:ext cx="3581400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last packet bit arrives, send ACK</a:t>
                </a:r>
                <a:endPara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" name="Text Box 22">
                <a:extLst>
                  <a:ext uri="{FF2B5EF4-FFF2-40B4-BE49-F238E27FC236}">
                    <a16:creationId xmlns:a16="http://schemas.microsoft.com/office/drawing/2014/main" id="{9E94E5BE-2F57-4641-B428-7E7E203DEF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0628" y="3750811"/>
                <a:ext cx="2635250" cy="641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ACK arrives, send next </a:t>
                </a:r>
              </a:p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packet, t = RTT + L / R</a:t>
                </a:r>
                <a:endPara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96014CF6-D7B8-4025-803A-D795F90D8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740" y="2210936"/>
                <a:ext cx="2087563" cy="1168400"/>
              </a:xfrm>
              <a:custGeom>
                <a:avLst/>
                <a:gdLst>
                  <a:gd name="T0" fmla="*/ 0 w 2902"/>
                  <a:gd name="T1" fmla="*/ 0 h 1185"/>
                  <a:gd name="T2" fmla="*/ 2147483647 w 2902"/>
                  <a:gd name="T3" fmla="*/ 2147483647 h 1185"/>
                  <a:gd name="T4" fmla="*/ 2147483647 w 2902"/>
                  <a:gd name="T5" fmla="*/ 2147483647 h 1185"/>
                  <a:gd name="T6" fmla="*/ 0 w 2902"/>
                  <a:gd name="T7" fmla="*/ 2147483647 h 1185"/>
                  <a:gd name="T8" fmla="*/ 0 w 2902"/>
                  <a:gd name="T9" fmla="*/ 0 h 1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02" h="1185">
                    <a:moveTo>
                      <a:pt x="0" y="0"/>
                    </a:moveTo>
                    <a:lnTo>
                      <a:pt x="2895" y="937"/>
                    </a:lnTo>
                    <a:lnTo>
                      <a:pt x="2902" y="1185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" name="Freeform 32">
                <a:extLst>
                  <a:ext uri="{FF2B5EF4-FFF2-40B4-BE49-F238E27FC236}">
                    <a16:creationId xmlns:a16="http://schemas.microsoft.com/office/drawing/2014/main" id="{F609FD78-AE44-41E8-AA60-A34AC5985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740" y="2461761"/>
                <a:ext cx="2087563" cy="1168400"/>
              </a:xfrm>
              <a:custGeom>
                <a:avLst/>
                <a:gdLst>
                  <a:gd name="T0" fmla="*/ 0 w 2902"/>
                  <a:gd name="T1" fmla="*/ 0 h 1185"/>
                  <a:gd name="T2" fmla="*/ 2147483647 w 2902"/>
                  <a:gd name="T3" fmla="*/ 2147483647 h 1185"/>
                  <a:gd name="T4" fmla="*/ 2147483647 w 2902"/>
                  <a:gd name="T5" fmla="*/ 2147483647 h 1185"/>
                  <a:gd name="T6" fmla="*/ 0 w 2902"/>
                  <a:gd name="T7" fmla="*/ 2147483647 h 1185"/>
                  <a:gd name="T8" fmla="*/ 0 w 2902"/>
                  <a:gd name="T9" fmla="*/ 0 h 1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02" h="1185">
                    <a:moveTo>
                      <a:pt x="0" y="0"/>
                    </a:moveTo>
                    <a:lnTo>
                      <a:pt x="2895" y="937"/>
                    </a:lnTo>
                    <a:lnTo>
                      <a:pt x="2902" y="1185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" name="Line 33">
                <a:extLst>
                  <a:ext uri="{FF2B5EF4-FFF2-40B4-BE49-F238E27FC236}">
                    <a16:creationId xmlns:a16="http://schemas.microsoft.com/office/drawing/2014/main" id="{167AB042-B417-4254-87CF-4D7F3B737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6203" y="3142799"/>
                <a:ext cx="2065337" cy="9318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Line 34">
                <a:extLst>
                  <a:ext uri="{FF2B5EF4-FFF2-40B4-BE49-F238E27FC236}">
                    <a16:creationId xmlns:a16="http://schemas.microsoft.com/office/drawing/2014/main" id="{73B0F3D6-24D9-4201-9B29-0874471E16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6203" y="3393624"/>
                <a:ext cx="2065337" cy="9318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" name="Text Box 52">
                <a:extLst>
                  <a:ext uri="{FF2B5EF4-FFF2-40B4-BE49-F238E27FC236}">
                    <a16:creationId xmlns:a16="http://schemas.microsoft.com/office/drawing/2014/main" id="{25CA9045-CF47-4DB9-B121-78245D6A41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7103" y="3212649"/>
                <a:ext cx="3833812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last bit of 2</a:t>
                </a:r>
                <a:r>
                  <a:rPr kumimoji="0" lang="en-US" alt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nd</a:t>
                </a: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packet arrives, send ACK</a:t>
                </a:r>
                <a:endPara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" name="Line 53">
                <a:extLst>
                  <a:ext uri="{FF2B5EF4-FFF2-40B4-BE49-F238E27FC236}">
                    <a16:creationId xmlns:a16="http://schemas.microsoft.com/office/drawing/2014/main" id="{09E08ECD-F781-4C9F-9EF1-41566FA4E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91540" y="3371399"/>
                <a:ext cx="11271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" name="Line 54">
                <a:extLst>
                  <a:ext uri="{FF2B5EF4-FFF2-40B4-BE49-F238E27FC236}">
                    <a16:creationId xmlns:a16="http://schemas.microsoft.com/office/drawing/2014/main" id="{6BCE9DDD-8751-4C93-8448-A3C406B774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02653" y="3623811"/>
                <a:ext cx="1127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" name="Text Box 55">
                <a:extLst>
                  <a:ext uri="{FF2B5EF4-FFF2-40B4-BE49-F238E27FC236}">
                    <a16:creationId xmlns:a16="http://schemas.microsoft.com/office/drawing/2014/main" id="{CF9807CC-10D4-4FAF-A19B-284750266E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2340" y="3446011"/>
                <a:ext cx="3838575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last bit of 3</a:t>
                </a:r>
                <a:r>
                  <a:rPr kumimoji="0" lang="en-US" alt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rd</a:t>
                </a: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packet arrives, send ACK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4AFFD7C-CC8E-43BE-8102-EF1B135D51DC}"/>
              </a:ext>
            </a:extLst>
          </p:cNvPr>
          <p:cNvGrpSpPr/>
          <p:nvPr/>
        </p:nvGrpSpPr>
        <p:grpSpPr>
          <a:xfrm>
            <a:off x="5849782" y="4430388"/>
            <a:ext cx="3460750" cy="1145039"/>
            <a:chOff x="6955065" y="4341361"/>
            <a:chExt cx="3460750" cy="1145039"/>
          </a:xfrm>
        </p:grpSpPr>
        <p:sp>
          <p:nvSpPr>
            <p:cNvPr id="67" name="Text Box 57">
              <a:extLst>
                <a:ext uri="{FF2B5EF4-FFF2-40B4-BE49-F238E27FC236}">
                  <a16:creationId xmlns:a16="http://schemas.microsoft.com/office/drawing/2014/main" id="{5388AC06-48FC-487C-8632-E5548155E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5065" y="4341361"/>
              <a:ext cx="346075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3-packet pipelining increases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utilization by a factor of 3!</a:t>
              </a:r>
            </a:p>
          </p:txBody>
        </p:sp>
        <p:sp>
          <p:nvSpPr>
            <p:cNvPr id="68" name="Line 58">
              <a:extLst>
                <a:ext uri="{FF2B5EF4-FFF2-40B4-BE49-F238E27FC236}">
                  <a16:creationId xmlns:a16="http://schemas.microsoft.com/office/drawing/2014/main" id="{33E36E83-2C91-41F3-81C4-7FC939795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8840" y="5009699"/>
              <a:ext cx="1360" cy="476701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aphicFrame>
        <p:nvGraphicFramePr>
          <p:cNvPr id="69" name="Object 61">
            <a:extLst>
              <a:ext uri="{FF2B5EF4-FFF2-40B4-BE49-F238E27FC236}">
                <a16:creationId xmlns:a16="http://schemas.microsoft.com/office/drawing/2014/main" id="{9FBABCD9-8B31-4C29-852F-7C726DAD47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7382" y="5365426"/>
          <a:ext cx="674846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2578100" imgH="355600" progId="Word.Picture.8">
                  <p:embed/>
                </p:oleObj>
              </mc:Choice>
              <mc:Fallback>
                <p:oleObj name="Picture" r:id="rId3" imgW="2578100" imgH="355600" progId="Word.Picture.8">
                  <p:embed/>
                  <p:pic>
                    <p:nvPicPr>
                      <p:cNvPr id="69" name="Object 61">
                        <a:extLst>
                          <a:ext uri="{FF2B5EF4-FFF2-40B4-BE49-F238E27FC236}">
                            <a16:creationId xmlns:a16="http://schemas.microsoft.com/office/drawing/2014/main" id="{9FBABCD9-8B31-4C29-852F-7C726DAD47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7382" y="5365426"/>
                        <a:ext cx="6748463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34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Go-Bank-N: Sender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480B53-A815-4725-BE6F-B597F0221283}"/>
              </a:ext>
            </a:extLst>
          </p:cNvPr>
          <p:cNvSpPr/>
          <p:nvPr/>
        </p:nvSpPr>
        <p:spPr>
          <a:xfrm>
            <a:off x="1921999" y="3200400"/>
            <a:ext cx="2480310" cy="674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59C9F63-C582-475C-A3B7-AC33908A0620}"/>
              </a:ext>
            </a:extLst>
          </p:cNvPr>
          <p:cNvSpPr txBox="1">
            <a:spLocks noChangeArrowheads="1"/>
          </p:cNvSpPr>
          <p:nvPr/>
        </p:nvSpPr>
        <p:spPr>
          <a:xfrm>
            <a:off x="94479" y="1295239"/>
            <a:ext cx="11077752" cy="1069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sender: “window” of up to N, consecutive transmitted but 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unACKed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pkts </a:t>
            </a:r>
          </a:p>
          <a:p>
            <a:pPr marL="815975" marR="0" lvl="1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k-bit seq # in pkt header</a:t>
            </a:r>
          </a:p>
          <a:p>
            <a:pPr marL="695325" marR="0" lvl="1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2" name="Picture 4" descr="gbn_seqnum">
            <a:extLst>
              <a:ext uri="{FF2B5EF4-FFF2-40B4-BE49-F238E27FC236}">
                <a16:creationId xmlns:a16="http://schemas.microsoft.com/office/drawing/2014/main" id="{331443CF-01BC-48B3-AD86-408F72009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0" y="2550045"/>
            <a:ext cx="9167471" cy="184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BFBF1668-1EAA-4D1D-BA79-86518612D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74" y="4655553"/>
            <a:ext cx="9366324" cy="19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92100" indent="-2921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858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50838" marR="0" lvl="0" indent="-33972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cumulative ACK: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ACK(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): ACKs all packets up to, including seq #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862013" marR="0" lvl="1" indent="-4572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on receiving ACK(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): m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ove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window forward to begin at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n+1</a:t>
            </a:r>
          </a:p>
          <a:p>
            <a:pPr marL="350838" marR="0" lvl="0" indent="-33972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timer for oldest in-flight packet</a:t>
            </a:r>
          </a:p>
          <a:p>
            <a:pPr marL="350838" marR="0" lvl="0" indent="-33972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timeout(n):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retransmit packet n and all higher seq # packets in window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762EF-76D9-4531-AF60-D6C241103513}"/>
              </a:ext>
            </a:extLst>
          </p:cNvPr>
          <p:cNvSpPr txBox="1"/>
          <p:nvPr/>
        </p:nvSpPr>
        <p:spPr>
          <a:xfrm>
            <a:off x="6457070" y="2139736"/>
            <a:ext cx="143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0, base-1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20273-7811-4DAB-A375-8819F0FCD17F}"/>
              </a:ext>
            </a:extLst>
          </p:cNvPr>
          <p:cNvSpPr txBox="1"/>
          <p:nvPr/>
        </p:nvSpPr>
        <p:spPr>
          <a:xfrm>
            <a:off x="8592536" y="2130570"/>
            <a:ext cx="257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rgbClr val="FF0000"/>
                </a:solidFill>
              </a:rPr>
              <a:t>nextseqnum</a:t>
            </a:r>
            <a:r>
              <a:rPr lang="en-IN" b="1" dirty="0">
                <a:solidFill>
                  <a:srgbClr val="FF0000"/>
                </a:solidFill>
              </a:rPr>
              <a:t>, base+N-1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485E6-02A4-40EC-BF1E-FCD5527A204F}"/>
              </a:ext>
            </a:extLst>
          </p:cNvPr>
          <p:cNvSpPr txBox="1"/>
          <p:nvPr/>
        </p:nvSpPr>
        <p:spPr>
          <a:xfrm>
            <a:off x="6325293" y="3874770"/>
            <a:ext cx="257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base, nextseqnum-1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60409-A032-4F8E-A0DC-8133050E71F6}"/>
              </a:ext>
            </a:extLst>
          </p:cNvPr>
          <p:cNvSpPr txBox="1"/>
          <p:nvPr/>
        </p:nvSpPr>
        <p:spPr>
          <a:xfrm>
            <a:off x="8712615" y="3874770"/>
            <a:ext cx="257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rgbClr val="FF0000"/>
                </a:solidFill>
              </a:rPr>
              <a:t>base+N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2" grpId="0"/>
      <p:bldP spid="3" grpId="0"/>
      <p:bldP spid="4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Go-Bank-N: Receiver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BD0E25-CCE0-4CC4-B04A-264D6223402E}"/>
              </a:ext>
            </a:extLst>
          </p:cNvPr>
          <p:cNvSpPr txBox="1">
            <a:spLocks noChangeArrowheads="1"/>
          </p:cNvSpPr>
          <p:nvPr/>
        </p:nvSpPr>
        <p:spPr>
          <a:xfrm>
            <a:off x="85936" y="1374775"/>
            <a:ext cx="8619059" cy="28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ACK-only: always send ACK for correctly-received packet so far, with highest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in-order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seq #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generate duplicate ACKs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need only remember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rcv_base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on receipt of out-of-order packet: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 discard (don’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buffer) or buffer: an implementation decision</a:t>
            </a:r>
            <a:endParaRPr kumimoji="0" lang="en-US" altLang="ja-JP" sz="20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re-ACK pkt with highest in-order seq #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0DCAA1-E663-4645-B51E-13E35E54D44E}"/>
              </a:ext>
            </a:extLst>
          </p:cNvPr>
          <p:cNvGrpSpPr/>
          <p:nvPr/>
        </p:nvGrpSpPr>
        <p:grpSpPr>
          <a:xfrm>
            <a:off x="247747" y="4368800"/>
            <a:ext cx="10131689" cy="2135212"/>
            <a:chOff x="965200" y="4368800"/>
            <a:chExt cx="10131689" cy="21352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5FCD53-0251-459F-AE36-63A9452884C4}"/>
                </a:ext>
              </a:extLst>
            </p:cNvPr>
            <p:cNvSpPr/>
            <p:nvPr/>
          </p:nvSpPr>
          <p:spPr>
            <a:xfrm>
              <a:off x="2412281" y="4877998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AE54E2-02BD-4E33-B77F-40D2946CFBE8}"/>
                </a:ext>
              </a:extLst>
            </p:cNvPr>
            <p:cNvSpPr/>
            <p:nvPr/>
          </p:nvSpPr>
          <p:spPr>
            <a:xfrm>
              <a:off x="2603500" y="4878537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D57581-1735-47A4-B031-C60B0EB53396}"/>
                </a:ext>
              </a:extLst>
            </p:cNvPr>
            <p:cNvSpPr/>
            <p:nvPr/>
          </p:nvSpPr>
          <p:spPr>
            <a:xfrm>
              <a:off x="2777467" y="4879975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134110-F77E-4A74-A7E0-C6783250A7C1}"/>
                </a:ext>
              </a:extLst>
            </p:cNvPr>
            <p:cNvSpPr/>
            <p:nvPr/>
          </p:nvSpPr>
          <p:spPr>
            <a:xfrm>
              <a:off x="2951434" y="4878238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07DDF1-DFC8-46A5-BCB6-479D5317CEEB}"/>
                </a:ext>
              </a:extLst>
            </p:cNvPr>
            <p:cNvSpPr/>
            <p:nvPr/>
          </p:nvSpPr>
          <p:spPr>
            <a:xfrm>
              <a:off x="3125401" y="4879676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82618F-5A30-4C6D-81DB-BC708DAF0FC3}"/>
                </a:ext>
              </a:extLst>
            </p:cNvPr>
            <p:cNvSpPr/>
            <p:nvPr/>
          </p:nvSpPr>
          <p:spPr>
            <a:xfrm>
              <a:off x="3312307" y="4876800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8C4E63-9826-4902-AAFB-FC09C216E224}"/>
                </a:ext>
              </a:extLst>
            </p:cNvPr>
            <p:cNvSpPr/>
            <p:nvPr/>
          </p:nvSpPr>
          <p:spPr>
            <a:xfrm>
              <a:off x="4042679" y="4877097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C01A84-594F-4A76-BA0C-BD13AE76B9DE}"/>
                </a:ext>
              </a:extLst>
            </p:cNvPr>
            <p:cNvSpPr/>
            <p:nvPr/>
          </p:nvSpPr>
          <p:spPr>
            <a:xfrm>
              <a:off x="4216646" y="4877396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FCE635-6778-4E62-B4E0-35115C1B8102}"/>
                </a:ext>
              </a:extLst>
            </p:cNvPr>
            <p:cNvSpPr/>
            <p:nvPr/>
          </p:nvSpPr>
          <p:spPr>
            <a:xfrm>
              <a:off x="4394926" y="4877695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5982BC-2CBD-46C5-B933-2BCB3D9D387B}"/>
                </a:ext>
              </a:extLst>
            </p:cNvPr>
            <p:cNvSpPr/>
            <p:nvPr/>
          </p:nvSpPr>
          <p:spPr>
            <a:xfrm>
              <a:off x="4573204" y="4877096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0C54E1-79DF-4613-B247-F688B735C7C5}"/>
                </a:ext>
              </a:extLst>
            </p:cNvPr>
            <p:cNvSpPr/>
            <p:nvPr/>
          </p:nvSpPr>
          <p:spPr>
            <a:xfrm>
              <a:off x="4738544" y="4882607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D2D07B-9DCE-4DAF-B631-C805D7746A38}"/>
                </a:ext>
              </a:extLst>
            </p:cNvPr>
            <p:cNvSpPr txBox="1"/>
            <p:nvPr/>
          </p:nvSpPr>
          <p:spPr>
            <a:xfrm>
              <a:off x="3200400" y="58787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rcv_base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A01051A-CDA3-4DD2-A5A2-77BBD868B0E1}"/>
                </a:ext>
              </a:extLst>
            </p:cNvPr>
            <p:cNvCxnSpPr/>
            <p:nvPr/>
          </p:nvCxnSpPr>
          <p:spPr>
            <a:xfrm flipV="1">
              <a:off x="3340100" y="5523122"/>
              <a:ext cx="0" cy="46990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5CFBB95-AB52-4114-8DB7-837139CB47B4}"/>
                </a:ext>
              </a:extLst>
            </p:cNvPr>
            <p:cNvGrpSpPr/>
            <p:nvPr/>
          </p:nvGrpSpPr>
          <p:grpSpPr>
            <a:xfrm>
              <a:off x="7035081" y="4522877"/>
              <a:ext cx="4061808" cy="1981135"/>
              <a:chOff x="7797081" y="4179977"/>
              <a:chExt cx="4061808" cy="198113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42C8296-38B0-4167-96DD-F15D5193E6D7}"/>
                  </a:ext>
                </a:extLst>
              </p:cNvPr>
              <p:cNvSpPr/>
              <p:nvPr/>
            </p:nvSpPr>
            <p:spPr>
              <a:xfrm>
                <a:off x="7797081" y="4179977"/>
                <a:ext cx="81951" cy="59522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7AB914C-9934-416F-B33E-54AC1E75014C}"/>
                  </a:ext>
                </a:extLst>
              </p:cNvPr>
              <p:cNvSpPr/>
              <p:nvPr/>
            </p:nvSpPr>
            <p:spPr>
              <a:xfrm>
                <a:off x="7797081" y="5565889"/>
                <a:ext cx="81951" cy="59522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94A367-1856-42C9-8495-2349F57FFD31}"/>
                  </a:ext>
                </a:extLst>
              </p:cNvPr>
              <p:cNvSpPr txBox="1"/>
              <p:nvPr/>
            </p:nvSpPr>
            <p:spPr>
              <a:xfrm>
                <a:off x="8089900" y="4279900"/>
                <a:ext cx="2094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received and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ACKed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6BB395-4F93-40DB-A0F4-5780BAD57CD1}"/>
                  </a:ext>
                </a:extLst>
              </p:cNvPr>
              <p:cNvSpPr txBox="1"/>
              <p:nvPr/>
            </p:nvSpPr>
            <p:spPr>
              <a:xfrm>
                <a:off x="8115300" y="4965700"/>
                <a:ext cx="374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Out-of-order: received but not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ACKed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823F85A-2C0A-4DCA-AAAC-4E96EA192C3E}"/>
                  </a:ext>
                </a:extLst>
              </p:cNvPr>
              <p:cNvSpPr txBox="1"/>
              <p:nvPr/>
            </p:nvSpPr>
            <p:spPr>
              <a:xfrm>
                <a:off x="8089900" y="5664200"/>
                <a:ext cx="1383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Not received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562FA1-9EA7-4DD2-B4AB-67178BF8B936}"/>
                </a:ext>
              </a:extLst>
            </p:cNvPr>
            <p:cNvSpPr txBox="1"/>
            <p:nvPr/>
          </p:nvSpPr>
          <p:spPr>
            <a:xfrm>
              <a:off x="965200" y="4368800"/>
              <a:ext cx="54198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Receiver view of sequence number space: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4B359F-9870-40C1-BF67-23050FB18315}"/>
                </a:ext>
              </a:extLst>
            </p:cNvPr>
            <p:cNvSpPr/>
            <p:nvPr/>
          </p:nvSpPr>
          <p:spPr>
            <a:xfrm>
              <a:off x="7043594" y="5225507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C26442-E521-4FEB-8786-90089F4C5B56}"/>
                </a:ext>
              </a:extLst>
            </p:cNvPr>
            <p:cNvSpPr/>
            <p:nvPr/>
          </p:nvSpPr>
          <p:spPr>
            <a:xfrm>
              <a:off x="3855894" y="4876800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C5F71B-91A5-4AB2-8B05-C5E7056606BD}"/>
                </a:ext>
              </a:extLst>
            </p:cNvPr>
            <p:cNvSpPr/>
            <p:nvPr/>
          </p:nvSpPr>
          <p:spPr>
            <a:xfrm>
              <a:off x="3500294" y="4876800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734BD7-0052-4BEC-853F-4C5759E83139}"/>
                </a:ext>
              </a:extLst>
            </p:cNvPr>
            <p:cNvSpPr/>
            <p:nvPr/>
          </p:nvSpPr>
          <p:spPr>
            <a:xfrm>
              <a:off x="3684444" y="4876800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5FE1F6-E23D-4BF2-9A89-352485354B5F}"/>
                </a:ext>
              </a:extLst>
            </p:cNvPr>
            <p:cNvSpPr txBox="1"/>
            <p:nvPr/>
          </p:nvSpPr>
          <p:spPr>
            <a:xfrm>
              <a:off x="1892300" y="5105400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8A7C3F-335C-429B-8AC3-926532A07E98}"/>
                </a:ext>
              </a:extLst>
            </p:cNvPr>
            <p:cNvSpPr txBox="1"/>
            <p:nvPr/>
          </p:nvSpPr>
          <p:spPr>
            <a:xfrm>
              <a:off x="4876800" y="5105400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27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Go-Back-N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483951C-4AA7-4561-A4DD-FBBBFFC7D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953" y="1602275"/>
            <a:ext cx="1246188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(wait)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0F09694D-4C7D-438C-9A29-8121A5D9B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628" y="1230800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C7D77005-1AF6-4AAF-AB85-A35AAE556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2166" y="1249850"/>
            <a:ext cx="1071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93940633-A911-479E-981F-220DF6AD9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778" y="1848338"/>
            <a:ext cx="11113" cy="45386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27D71C6C-2D24-40A2-9514-DA5AA59E3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9628" y="2043600"/>
            <a:ext cx="256857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pkt0, send ack0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pkt1, send ack1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pkt3, discard,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(re)send ack1</a:t>
            </a:r>
          </a:p>
        </p:txBody>
      </p:sp>
      <p:sp>
        <p:nvSpPr>
          <p:cNvPr id="13" name="Text Box 36">
            <a:extLst>
              <a:ext uri="{FF2B5EF4-FFF2-40B4-BE49-F238E27FC236}">
                <a16:creationId xmlns:a16="http://schemas.microsoft.com/office/drawing/2014/main" id="{41197DC4-5628-467E-907C-499362CF4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716" y="4783625"/>
            <a:ext cx="1246187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pkt2</a:t>
            </a:r>
          </a:p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pkt3</a:t>
            </a:r>
          </a:p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pkt4</a:t>
            </a:r>
          </a:p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pkt5</a:t>
            </a:r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74802EE1-DC69-46A6-B210-7600345700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7941" y="2319825"/>
            <a:ext cx="2014537" cy="1066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1E3B24-BBBE-4D20-B63A-BA6830FA8EB8}"/>
              </a:ext>
            </a:extLst>
          </p:cNvPr>
          <p:cNvGrpSpPr/>
          <p:nvPr/>
        </p:nvGrpSpPr>
        <p:grpSpPr>
          <a:xfrm>
            <a:off x="4090003" y="1795950"/>
            <a:ext cx="2122488" cy="1292225"/>
            <a:chOff x="6059487" y="1725612"/>
            <a:chExt cx="2122488" cy="1292225"/>
          </a:xfrm>
        </p:grpSpPr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C4B90B12-A329-44C9-BA97-5DD15A432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1075" y="1725612"/>
              <a:ext cx="2101850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D46B35A0-8C77-49C9-A122-755A27EEA1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9487" y="2000250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98CD2AF2-4094-44F4-8022-BF413632A5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5362" y="2263775"/>
              <a:ext cx="876300" cy="2000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E16C665B-97D0-4A7D-BD31-7ABAF9937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81712" y="2549525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96A81C83-7D60-40EC-BF5A-90D650670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7362" y="2298700"/>
              <a:ext cx="3413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FD04FBAC-76AF-4BA3-A900-E43872CFD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6112" y="2319337"/>
              <a:ext cx="5222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loss</a:t>
              </a:r>
            </a:p>
          </p:txBody>
        </p:sp>
      </p:grpSp>
      <p:sp>
        <p:nvSpPr>
          <p:cNvPr id="23" name="Line 21">
            <a:extLst>
              <a:ext uri="{FF2B5EF4-FFF2-40B4-BE49-F238E27FC236}">
                <a16:creationId xmlns:a16="http://schemas.microsoft.com/office/drawing/2014/main" id="{6C10C1C2-15D6-4D5E-BBB7-FE9AC3E866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766" y="2605575"/>
            <a:ext cx="2014537" cy="1100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EA2E9FB6-070A-4710-A029-EF0A9EDD6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7941" y="3442188"/>
            <a:ext cx="2100262" cy="4683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329D8477-AF5B-4BDD-BD2E-42E4F0B68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9691" y="3761275"/>
            <a:ext cx="2101850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C291276E-B334-4731-BC33-44DED67D9B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26516" y="3135800"/>
            <a:ext cx="2014537" cy="1100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3E891D-4221-4F68-9BD1-19CCF156AF30}"/>
              </a:ext>
            </a:extLst>
          </p:cNvPr>
          <p:cNvGrpSpPr/>
          <p:nvPr/>
        </p:nvGrpSpPr>
        <p:grpSpPr>
          <a:xfrm>
            <a:off x="2111978" y="2324588"/>
            <a:ext cx="1978025" cy="2543175"/>
            <a:chOff x="4081462" y="2254250"/>
            <a:chExt cx="1978025" cy="2543175"/>
          </a:xfrm>
        </p:grpSpPr>
        <p:pic>
          <p:nvPicPr>
            <p:cNvPr id="28" name="Picture 34" descr="alarm_clock_ringing">
              <a:extLst>
                <a:ext uri="{FF2B5EF4-FFF2-40B4-BE49-F238E27FC236}">
                  <a16:creationId xmlns:a16="http://schemas.microsoft.com/office/drawing/2014/main" id="{105A1ABC-D58D-450F-A7D7-E676511D2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462" y="4283075"/>
              <a:ext cx="436563" cy="48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 Box 35">
              <a:extLst>
                <a:ext uri="{FF2B5EF4-FFF2-40B4-BE49-F238E27FC236}">
                  <a16:creationId xmlns:a16="http://schemas.microsoft.com/office/drawing/2014/main" id="{89CDA41D-8453-40E5-A513-92F397DA15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762" y="4498975"/>
              <a:ext cx="1538288" cy="29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 2 timeout</a:t>
              </a:r>
            </a:p>
          </p:txBody>
        </p:sp>
        <p:grpSp>
          <p:nvGrpSpPr>
            <p:cNvPr id="31" name="Group 29">
              <a:extLst>
                <a:ext uri="{FF2B5EF4-FFF2-40B4-BE49-F238E27FC236}">
                  <a16:creationId xmlns:a16="http://schemas.microsoft.com/office/drawing/2014/main" id="{507EC8CD-0378-42B9-8627-75C731129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6300" y="2254250"/>
              <a:ext cx="103187" cy="2462212"/>
              <a:chOff x="3651" y="1878"/>
              <a:chExt cx="78" cy="963"/>
            </a:xfrm>
          </p:grpSpPr>
          <p:sp>
            <p:nvSpPr>
              <p:cNvPr id="32" name="Line 30">
                <a:extLst>
                  <a:ext uri="{FF2B5EF4-FFF2-40B4-BE49-F238E27FC236}">
                    <a16:creationId xmlns:a16="http://schemas.microsoft.com/office/drawing/2014/main" id="{6B258A5F-B9ED-4AC2-B462-9756BBD31E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9" y="1879"/>
                <a:ext cx="0" cy="9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" name="Line 31">
                <a:extLst>
                  <a:ext uri="{FF2B5EF4-FFF2-40B4-BE49-F238E27FC236}">
                    <a16:creationId xmlns:a16="http://schemas.microsoft.com/office/drawing/2014/main" id="{74492D66-B149-4A2C-8088-ADBF024E5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1878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" name="Line 32">
                <a:extLst>
                  <a:ext uri="{FF2B5EF4-FFF2-40B4-BE49-F238E27FC236}">
                    <a16:creationId xmlns:a16="http://schemas.microsoft.com/office/drawing/2014/main" id="{679691CF-F542-411B-AD99-37C28897CE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2841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46129D-FD35-4B37-BE93-362EF442F0BF}"/>
              </a:ext>
            </a:extLst>
          </p:cNvPr>
          <p:cNvGrpSpPr/>
          <p:nvPr/>
        </p:nvGrpSpPr>
        <p:grpSpPr>
          <a:xfrm>
            <a:off x="4091591" y="4955075"/>
            <a:ext cx="2114550" cy="1179513"/>
            <a:chOff x="6061075" y="4884737"/>
            <a:chExt cx="2114550" cy="1179513"/>
          </a:xfrm>
        </p:grpSpPr>
        <p:sp>
          <p:nvSpPr>
            <p:cNvPr id="36" name="Line 37">
              <a:extLst>
                <a:ext uri="{FF2B5EF4-FFF2-40B4-BE49-F238E27FC236}">
                  <a16:creationId xmlns:a16="http://schemas.microsoft.com/office/drawing/2014/main" id="{86D3D156-DD45-43D1-A768-25394C418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5362" y="4884737"/>
              <a:ext cx="2100263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" name="Line 38">
              <a:extLst>
                <a:ext uri="{FF2B5EF4-FFF2-40B4-BE49-F238E27FC236}">
                  <a16:creationId xmlns:a16="http://schemas.microsoft.com/office/drawing/2014/main" id="{C59B8570-5899-455E-8CF7-4B659B5E8F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7425" y="5129212"/>
              <a:ext cx="2101850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56163BFF-E903-44E7-8465-EB0FBD15F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1075" y="5362575"/>
              <a:ext cx="2101850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0ADB2223-6706-4A88-A380-6177FD474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4250" y="5595937"/>
              <a:ext cx="2100262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0" name="Text Box 41">
            <a:extLst>
              <a:ext uri="{FF2B5EF4-FFF2-40B4-BE49-F238E27FC236}">
                <a16:creationId xmlns:a16="http://schemas.microsoft.com/office/drawing/2014/main" id="{8B191233-5577-484A-9A02-9DA3E5BFC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6453" y="3567600"/>
            <a:ext cx="241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pkt4, discard,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(re)send ack1</a:t>
            </a:r>
          </a:p>
        </p:txBody>
      </p:sp>
      <p:sp>
        <p:nvSpPr>
          <p:cNvPr id="41" name="Text Box 42">
            <a:extLst>
              <a:ext uri="{FF2B5EF4-FFF2-40B4-BE49-F238E27FC236}">
                <a16:creationId xmlns:a16="http://schemas.microsoft.com/office/drawing/2014/main" id="{3A7B3FEF-888F-44EF-9ED8-E9E842ACE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503" y="4088300"/>
            <a:ext cx="241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pkt5, discard,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(re)send ack1</a:t>
            </a:r>
          </a:p>
        </p:txBody>
      </p:sp>
      <p:sp>
        <p:nvSpPr>
          <p:cNvPr id="42" name="Text Box 43">
            <a:extLst>
              <a:ext uri="{FF2B5EF4-FFF2-40B4-BE49-F238E27FC236}">
                <a16:creationId xmlns:a16="http://schemas.microsoft.com/office/drawing/2014/main" id="{77A44C12-D123-4BE6-8992-8A28B2513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616" y="5242413"/>
            <a:ext cx="2965450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pkt2, deliver, send ack2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pkt3, deliver, send ack3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pkt4, deliver, send ack4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pkt5, deliver, send ack5</a:t>
            </a:r>
          </a:p>
        </p:txBody>
      </p:sp>
      <p:sp>
        <p:nvSpPr>
          <p:cNvPr id="43" name="Text Box 44">
            <a:extLst>
              <a:ext uri="{FF2B5EF4-FFF2-40B4-BE49-F238E27FC236}">
                <a16:creationId xmlns:a16="http://schemas.microsoft.com/office/drawing/2014/main" id="{ADF118EB-9C68-41EE-B4FE-9E30424CF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8503" y="4070838"/>
            <a:ext cx="1811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ignore duplicate ACK</a:t>
            </a:r>
          </a:p>
        </p:txBody>
      </p:sp>
      <p:sp>
        <p:nvSpPr>
          <p:cNvPr id="44" name="Text Box 59">
            <a:extLst>
              <a:ext uri="{FF2B5EF4-FFF2-40B4-BE49-F238E27FC236}">
                <a16:creationId xmlns:a16="http://schemas.microsoft.com/office/drawing/2014/main" id="{4E8ACE69-0383-4657-9D06-9FE11FE71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78" y="1294300"/>
            <a:ext cx="2146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sng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 window (N=4)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03E85-1BCA-4E60-BF7B-0CF42820F7C7}"/>
              </a:ext>
            </a:extLst>
          </p:cNvPr>
          <p:cNvGrpSpPr/>
          <p:nvPr/>
        </p:nvGrpSpPr>
        <p:grpSpPr>
          <a:xfrm>
            <a:off x="348266" y="1640375"/>
            <a:ext cx="1520825" cy="1150938"/>
            <a:chOff x="2317750" y="1570037"/>
            <a:chExt cx="1520825" cy="1150938"/>
          </a:xfrm>
        </p:grpSpPr>
        <p:grpSp>
          <p:nvGrpSpPr>
            <p:cNvPr id="46" name="Group 65">
              <a:extLst>
                <a:ext uri="{FF2B5EF4-FFF2-40B4-BE49-F238E27FC236}">
                  <a16:creationId xmlns:a16="http://schemas.microsoft.com/office/drawing/2014/main" id="{5C3CDA0A-9DEA-49E3-A9E8-559615916F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0925" y="1570037"/>
              <a:ext cx="1512887" cy="304800"/>
              <a:chOff x="115" y="914"/>
              <a:chExt cx="953" cy="192"/>
            </a:xfrm>
          </p:grpSpPr>
          <p:sp>
            <p:nvSpPr>
              <p:cNvPr id="56" name="Rectangle 60">
                <a:extLst>
                  <a:ext uri="{FF2B5EF4-FFF2-40B4-BE49-F238E27FC236}">
                    <a16:creationId xmlns:a16="http://schemas.microsoft.com/office/drawing/2014/main" id="{6F22A319-638C-4ED0-924A-A1ED2660C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" name="Text Box 46">
                <a:extLst>
                  <a:ext uri="{FF2B5EF4-FFF2-40B4-BE49-F238E27FC236}">
                    <a16:creationId xmlns:a16="http://schemas.microsoft.com/office/drawing/2014/main" id="{20DCA6CF-A85C-41FF-85DF-173B0F224A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47" name="Group 67">
              <a:extLst>
                <a:ext uri="{FF2B5EF4-FFF2-40B4-BE49-F238E27FC236}">
                  <a16:creationId xmlns:a16="http://schemas.microsoft.com/office/drawing/2014/main" id="{BB2AD265-3CCA-47C2-8C39-722956C734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7750" y="1855787"/>
              <a:ext cx="1512887" cy="304800"/>
              <a:chOff x="115" y="914"/>
              <a:chExt cx="953" cy="192"/>
            </a:xfrm>
          </p:grpSpPr>
          <p:sp>
            <p:nvSpPr>
              <p:cNvPr id="54" name="Rectangle 68">
                <a:extLst>
                  <a:ext uri="{FF2B5EF4-FFF2-40B4-BE49-F238E27FC236}">
                    <a16:creationId xmlns:a16="http://schemas.microsoft.com/office/drawing/2014/main" id="{91753C3A-5770-4887-B9B4-9B45F5228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" name="Text Box 69">
                <a:extLst>
                  <a:ext uri="{FF2B5EF4-FFF2-40B4-BE49-F238E27FC236}">
                    <a16:creationId xmlns:a16="http://schemas.microsoft.com/office/drawing/2014/main" id="{3F0D3E11-2795-4579-8EBF-2F2C2D0B3A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48" name="Group 70">
              <a:extLst>
                <a:ext uri="{FF2B5EF4-FFF2-40B4-BE49-F238E27FC236}">
                  <a16:creationId xmlns:a16="http://schemas.microsoft.com/office/drawing/2014/main" id="{D649D117-66DB-45D3-87BF-74F406499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5687" y="2141537"/>
              <a:ext cx="1512888" cy="304800"/>
              <a:chOff x="115" y="914"/>
              <a:chExt cx="953" cy="192"/>
            </a:xfrm>
          </p:grpSpPr>
          <p:sp>
            <p:nvSpPr>
              <p:cNvPr id="52" name="Rectangle 71">
                <a:extLst>
                  <a:ext uri="{FF2B5EF4-FFF2-40B4-BE49-F238E27FC236}">
                    <a16:creationId xmlns:a16="http://schemas.microsoft.com/office/drawing/2014/main" id="{4AC849FC-CD9B-4C2A-8FAE-4EB381E60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" name="Text Box 72">
                <a:extLst>
                  <a:ext uri="{FF2B5EF4-FFF2-40B4-BE49-F238E27FC236}">
                    <a16:creationId xmlns:a16="http://schemas.microsoft.com/office/drawing/2014/main" id="{3C73717A-ADAF-4180-B250-795131A2E6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49" name="Group 73">
              <a:extLst>
                <a:ext uri="{FF2B5EF4-FFF2-40B4-BE49-F238E27FC236}">
                  <a16:creationId xmlns:a16="http://schemas.microsoft.com/office/drawing/2014/main" id="{195A2010-443B-4631-BA94-E42AACDE3E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2512" y="2416175"/>
              <a:ext cx="1512888" cy="304800"/>
              <a:chOff x="115" y="914"/>
              <a:chExt cx="953" cy="192"/>
            </a:xfrm>
          </p:grpSpPr>
          <p:sp>
            <p:nvSpPr>
              <p:cNvPr id="50" name="Rectangle 74">
                <a:extLst>
                  <a:ext uri="{FF2B5EF4-FFF2-40B4-BE49-F238E27FC236}">
                    <a16:creationId xmlns:a16="http://schemas.microsoft.com/office/drawing/2014/main" id="{7BA74ECC-7A43-41E6-931F-DC0A4A585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" name="Text Box 75">
                <a:extLst>
                  <a:ext uri="{FF2B5EF4-FFF2-40B4-BE49-F238E27FC236}">
                    <a16:creationId xmlns:a16="http://schemas.microsoft.com/office/drawing/2014/main" id="{AFBEF831-A123-404D-93C7-D2197F68FC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39405A-66EE-4C88-A047-23D1FE623661}"/>
              </a:ext>
            </a:extLst>
          </p:cNvPr>
          <p:cNvGrpSpPr/>
          <p:nvPr/>
        </p:nvGrpSpPr>
        <p:grpSpPr>
          <a:xfrm>
            <a:off x="349853" y="3205650"/>
            <a:ext cx="3749675" cy="369332"/>
            <a:chOff x="2319337" y="3135312"/>
            <a:chExt cx="3749675" cy="369332"/>
          </a:xfrm>
        </p:grpSpPr>
        <p:sp>
          <p:nvSpPr>
            <p:cNvPr id="59" name="Rectangle 79">
              <a:extLst>
                <a:ext uri="{FF2B5EF4-FFF2-40B4-BE49-F238E27FC236}">
                  <a16:creationId xmlns:a16="http://schemas.microsoft.com/office/drawing/2014/main" id="{4A26C930-D493-4523-8CE8-EA1FFEAEC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650" y="3221037"/>
              <a:ext cx="628650" cy="2286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97F2398-2568-476F-B76F-10AA9884BB42}"/>
                </a:ext>
              </a:extLst>
            </p:cNvPr>
            <p:cNvGrpSpPr/>
            <p:nvPr/>
          </p:nvGrpSpPr>
          <p:grpSpPr>
            <a:xfrm>
              <a:off x="2319337" y="3135312"/>
              <a:ext cx="3749675" cy="369332"/>
              <a:chOff x="2319337" y="3135312"/>
              <a:chExt cx="3749675" cy="369332"/>
            </a:xfrm>
          </p:grpSpPr>
          <p:sp>
            <p:nvSpPr>
              <p:cNvPr id="61" name="Text Box 22">
                <a:extLst>
                  <a:ext uri="{FF2B5EF4-FFF2-40B4-BE49-F238E27FC236}">
                    <a16:creationId xmlns:a16="http://schemas.microsoft.com/office/drawing/2014/main" id="{C59C69E7-0156-48ED-8023-5DEA687901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4955" y="3135312"/>
                <a:ext cx="217405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rcv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 ack0, send pkt4</a:t>
                </a:r>
              </a:p>
            </p:txBody>
          </p:sp>
          <p:sp>
            <p:nvSpPr>
              <p:cNvPr id="62" name="Text Box 80">
                <a:extLst>
                  <a:ext uri="{FF2B5EF4-FFF2-40B4-BE49-F238E27FC236}">
                    <a16:creationId xmlns:a16="http://schemas.microsoft.com/office/drawing/2014/main" id="{7C6E8BF7-FC8F-4F3E-B05D-DE8B23511E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9337" y="3186112"/>
                <a:ext cx="1512888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1 2 3 4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5 6 7 8 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217241A-B5C2-4007-A779-BC385E4F741B}"/>
              </a:ext>
            </a:extLst>
          </p:cNvPr>
          <p:cNvGrpSpPr/>
          <p:nvPr/>
        </p:nvGrpSpPr>
        <p:grpSpPr>
          <a:xfrm>
            <a:off x="335566" y="4824900"/>
            <a:ext cx="1520825" cy="1050925"/>
            <a:chOff x="2305050" y="4754562"/>
            <a:chExt cx="1520825" cy="1050925"/>
          </a:xfrm>
        </p:grpSpPr>
        <p:grpSp>
          <p:nvGrpSpPr>
            <p:cNvPr id="64" name="Group 85">
              <a:extLst>
                <a:ext uri="{FF2B5EF4-FFF2-40B4-BE49-F238E27FC236}">
                  <a16:creationId xmlns:a16="http://schemas.microsoft.com/office/drawing/2014/main" id="{8AF25618-5EC8-4CF0-915C-ECC9C710AD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5050" y="4754562"/>
              <a:ext cx="1512887" cy="304800"/>
              <a:chOff x="112" y="2105"/>
              <a:chExt cx="953" cy="192"/>
            </a:xfrm>
          </p:grpSpPr>
          <p:sp>
            <p:nvSpPr>
              <p:cNvPr id="74" name="Rectangle 86">
                <a:extLst>
                  <a:ext uri="{FF2B5EF4-FFF2-40B4-BE49-F238E27FC236}">
                    <a16:creationId xmlns:a16="http://schemas.microsoft.com/office/drawing/2014/main" id="{094356DC-92E2-46E9-B0BD-CC2B40686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" name="Text Box 87">
                <a:extLst>
                  <a:ext uri="{FF2B5EF4-FFF2-40B4-BE49-F238E27FC236}">
                    <a16:creationId xmlns:a16="http://schemas.microsoft.com/office/drawing/2014/main" id="{7568591C-3D50-4F3E-9721-823C5581BF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65" name="Group 88">
              <a:extLst>
                <a:ext uri="{FF2B5EF4-FFF2-40B4-BE49-F238E27FC236}">
                  <a16:creationId xmlns:a16="http://schemas.microsoft.com/office/drawing/2014/main" id="{4A2057C6-181F-410C-965B-49077EFDCC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2987" y="4995862"/>
              <a:ext cx="1512888" cy="304800"/>
              <a:chOff x="112" y="2105"/>
              <a:chExt cx="953" cy="192"/>
            </a:xfrm>
          </p:grpSpPr>
          <p:sp>
            <p:nvSpPr>
              <p:cNvPr id="72" name="Rectangle 89">
                <a:extLst>
                  <a:ext uri="{FF2B5EF4-FFF2-40B4-BE49-F238E27FC236}">
                    <a16:creationId xmlns:a16="http://schemas.microsoft.com/office/drawing/2014/main" id="{EE54DD02-E346-4F9D-A6AF-93C05A06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" name="Text Box 90">
                <a:extLst>
                  <a:ext uri="{FF2B5EF4-FFF2-40B4-BE49-F238E27FC236}">
                    <a16:creationId xmlns:a16="http://schemas.microsoft.com/office/drawing/2014/main" id="{DC2B8071-854D-40A3-87B3-54859E0373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66" name="Group 91">
              <a:extLst>
                <a:ext uri="{FF2B5EF4-FFF2-40B4-BE49-F238E27FC236}">
                  <a16:creationId xmlns:a16="http://schemas.microsoft.com/office/drawing/2014/main" id="{D653AFEF-E95C-4A8C-9984-5823C9F389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9812" y="5259387"/>
              <a:ext cx="1512888" cy="304800"/>
              <a:chOff x="112" y="2105"/>
              <a:chExt cx="953" cy="192"/>
            </a:xfrm>
          </p:grpSpPr>
          <p:sp>
            <p:nvSpPr>
              <p:cNvPr id="70" name="Rectangle 92">
                <a:extLst>
                  <a:ext uri="{FF2B5EF4-FFF2-40B4-BE49-F238E27FC236}">
                    <a16:creationId xmlns:a16="http://schemas.microsoft.com/office/drawing/2014/main" id="{D59CFA50-5869-484B-9938-E330FB000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1" name="Text Box 93">
                <a:extLst>
                  <a:ext uri="{FF2B5EF4-FFF2-40B4-BE49-F238E27FC236}">
                    <a16:creationId xmlns:a16="http://schemas.microsoft.com/office/drawing/2014/main" id="{B5B13B2E-7EA1-4490-9C65-CF995FBA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67" name="Group 94">
              <a:extLst>
                <a:ext uri="{FF2B5EF4-FFF2-40B4-BE49-F238E27FC236}">
                  <a16:creationId xmlns:a16="http://schemas.microsoft.com/office/drawing/2014/main" id="{0D6BDF8F-5CAD-40FB-97BB-E8A735EFF5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6637" y="5500687"/>
              <a:ext cx="1512888" cy="304800"/>
              <a:chOff x="112" y="2105"/>
              <a:chExt cx="953" cy="192"/>
            </a:xfrm>
          </p:grpSpPr>
          <p:sp>
            <p:nvSpPr>
              <p:cNvPr id="68" name="Rectangle 95">
                <a:extLst>
                  <a:ext uri="{FF2B5EF4-FFF2-40B4-BE49-F238E27FC236}">
                    <a16:creationId xmlns:a16="http://schemas.microsoft.com/office/drawing/2014/main" id="{64EEF5F2-7425-4803-9E97-AA1E9A480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9" name="Text Box 96">
                <a:extLst>
                  <a:ext uri="{FF2B5EF4-FFF2-40B4-BE49-F238E27FC236}">
                    <a16:creationId xmlns:a16="http://schemas.microsoft.com/office/drawing/2014/main" id="{D06EBCB9-7687-4606-A90A-3D6DCA7A13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12358C6-5F02-4439-B84D-C1E44A601B4C}"/>
              </a:ext>
            </a:extLst>
          </p:cNvPr>
          <p:cNvGrpSpPr/>
          <p:nvPr/>
        </p:nvGrpSpPr>
        <p:grpSpPr>
          <a:xfrm>
            <a:off x="5159978" y="3947013"/>
            <a:ext cx="1039813" cy="873125"/>
            <a:chOff x="7129462" y="3876675"/>
            <a:chExt cx="1039813" cy="873125"/>
          </a:xfrm>
        </p:grpSpPr>
        <p:sp>
          <p:nvSpPr>
            <p:cNvPr id="77" name="Line 98">
              <a:extLst>
                <a:ext uri="{FF2B5EF4-FFF2-40B4-BE49-F238E27FC236}">
                  <a16:creationId xmlns:a16="http://schemas.microsoft.com/office/drawing/2014/main" id="{E271C97E-D65A-418F-9260-CDFD9B231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29462" y="3876675"/>
              <a:ext cx="1033463" cy="5635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Line 99">
              <a:extLst>
                <a:ext uri="{FF2B5EF4-FFF2-40B4-BE49-F238E27FC236}">
                  <a16:creationId xmlns:a16="http://schemas.microsoft.com/office/drawing/2014/main" id="{F48D047F-9E43-401B-9E9B-91EFB43922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5812" y="4186237"/>
              <a:ext cx="1033463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5263AD-7BDC-463A-9876-5C549609E312}"/>
              </a:ext>
            </a:extLst>
          </p:cNvPr>
          <p:cNvGrpSpPr/>
          <p:nvPr/>
        </p:nvGrpSpPr>
        <p:grpSpPr>
          <a:xfrm>
            <a:off x="5139341" y="5447200"/>
            <a:ext cx="1081087" cy="1303338"/>
            <a:chOff x="7083425" y="5376862"/>
            <a:chExt cx="1081087" cy="1303338"/>
          </a:xfrm>
        </p:grpSpPr>
        <p:sp>
          <p:nvSpPr>
            <p:cNvPr id="80" name="Line 100">
              <a:extLst>
                <a:ext uri="{FF2B5EF4-FFF2-40B4-BE49-F238E27FC236}">
                  <a16:creationId xmlns:a16="http://schemas.microsoft.com/office/drawing/2014/main" id="{68AE5536-D15F-41C1-B8F1-BCDF852FB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1050" y="5376862"/>
              <a:ext cx="1033462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1" name="Line 101">
              <a:extLst>
                <a:ext uri="{FF2B5EF4-FFF2-40B4-BE49-F238E27FC236}">
                  <a16:creationId xmlns:a16="http://schemas.microsoft.com/office/drawing/2014/main" id="{CEF84C7C-3553-4235-9038-91AC3BD316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15175" y="5630862"/>
              <a:ext cx="1033462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2" name="Line 102">
              <a:extLst>
                <a:ext uri="{FF2B5EF4-FFF2-40B4-BE49-F238E27FC236}">
                  <a16:creationId xmlns:a16="http://schemas.microsoft.com/office/drawing/2014/main" id="{567C1EE3-B2C7-4292-B0B3-169A19972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99300" y="5873750"/>
              <a:ext cx="1033462" cy="5635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3" name="Line 103">
              <a:extLst>
                <a:ext uri="{FF2B5EF4-FFF2-40B4-BE49-F238E27FC236}">
                  <a16:creationId xmlns:a16="http://schemas.microsoft.com/office/drawing/2014/main" id="{85E08E4A-231C-4295-84B5-A3B041A8DA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3425" y="6116637"/>
              <a:ext cx="1033462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5A75E5D-01D8-43AE-B48D-0F7A8A4D6B5A}"/>
              </a:ext>
            </a:extLst>
          </p:cNvPr>
          <p:cNvGrpSpPr/>
          <p:nvPr/>
        </p:nvGrpSpPr>
        <p:grpSpPr>
          <a:xfrm>
            <a:off x="346678" y="3523151"/>
            <a:ext cx="3752850" cy="369332"/>
            <a:chOff x="2316162" y="3452813"/>
            <a:chExt cx="3752850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CAD7DAC-83CF-4FB2-A2F3-84C05E124F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6162" y="3460750"/>
              <a:ext cx="1512888" cy="304800"/>
              <a:chOff x="112" y="2105"/>
              <a:chExt cx="953" cy="192"/>
            </a:xfrm>
          </p:grpSpPr>
          <p:sp>
            <p:nvSpPr>
              <p:cNvPr id="87" name="Rectangle 82">
                <a:extLst>
                  <a:ext uri="{FF2B5EF4-FFF2-40B4-BE49-F238E27FC236}">
                    <a16:creationId xmlns:a16="http://schemas.microsoft.com/office/drawing/2014/main" id="{CC3E412F-336E-4705-9F0B-69CB4546B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8" name="Text Box 83">
                <a:extLst>
                  <a:ext uri="{FF2B5EF4-FFF2-40B4-BE49-F238E27FC236}">
                    <a16:creationId xmlns:a16="http://schemas.microsoft.com/office/drawing/2014/main" id="{64875E7E-2274-42E6-929F-565EA3E785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sp>
          <p:nvSpPr>
            <p:cNvPr id="86" name="Text Box 22">
              <a:extLst>
                <a:ext uri="{FF2B5EF4-FFF2-40B4-BE49-F238E27FC236}">
                  <a16:creationId xmlns:a16="http://schemas.microsoft.com/office/drawing/2014/main" id="{367ED42A-E99F-4B7C-A2CF-9475C442D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800" y="3452813"/>
              <a:ext cx="22082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rcv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 ack1, send pkt5</a:t>
              </a:r>
            </a:p>
          </p:txBody>
        </p:sp>
      </p:grpSp>
      <p:sp>
        <p:nvSpPr>
          <p:cNvPr id="89" name="Line 14">
            <a:extLst>
              <a:ext uri="{FF2B5EF4-FFF2-40B4-BE49-F238E27FC236}">
                <a16:creationId xmlns:a16="http://schemas.microsoft.com/office/drawing/2014/main" id="{8279E032-E133-4B05-B530-39D4D3B77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7778" y="1683238"/>
            <a:ext cx="11113" cy="45386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3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 animBg="1"/>
      <p:bldP spid="23" grpId="0" animBg="1"/>
      <p:bldP spid="24" grpId="0" animBg="1"/>
      <p:bldP spid="25" grpId="0" animBg="1"/>
      <p:bldP spid="26" grpId="0" animBg="1"/>
      <p:bldP spid="40" grpId="0"/>
      <p:bldP spid="41" grpId="0"/>
      <p:bldP spid="42" grpId="0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2666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Go-Back-N: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65F8F1-E98F-4087-8E33-B555B19B2D5D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C684306-944B-4E06-A8B1-238DD1F4F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8982299" y="241281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C3D800C8-BE3D-4A9A-9E49-9D52C7B21284}"/>
              </a:ext>
            </a:extLst>
          </p:cNvPr>
          <p:cNvSpPr txBox="1">
            <a:spLocks noChangeArrowheads="1"/>
          </p:cNvSpPr>
          <p:nvPr/>
        </p:nvSpPr>
        <p:spPr>
          <a:xfrm>
            <a:off x="283208" y="1462753"/>
            <a:ext cx="8008536" cy="139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en-US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GB3, </a:t>
            </a:r>
            <a:r>
              <a:rPr lang="en-US" sz="2400" dirty="0">
                <a:solidFill>
                  <a:prstClr val="black"/>
                </a:solidFill>
              </a:rPr>
              <a:t>if every 5</a:t>
            </a:r>
            <a:r>
              <a:rPr lang="en-US" sz="2400" baseline="30000" dirty="0">
                <a:solidFill>
                  <a:prstClr val="black"/>
                </a:solidFill>
              </a:rPr>
              <a:t>th</a:t>
            </a:r>
            <a:r>
              <a:rPr lang="en-US" sz="2400" dirty="0">
                <a:solidFill>
                  <a:prstClr val="black"/>
                </a:solidFill>
              </a:rPr>
              <a:t> packet that is transmitted is lost and if we have to send 10 packets, then how many transmissions are required?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27B2D-5165-4D25-8F18-9646B6A27C07}"/>
              </a:ext>
            </a:extLst>
          </p:cNvPr>
          <p:cNvSpPr txBox="1"/>
          <p:nvPr/>
        </p:nvSpPr>
        <p:spPr>
          <a:xfrm flipH="1">
            <a:off x="2535699" y="3114533"/>
            <a:ext cx="190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165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2666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Go-Back-N: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65F8F1-E98F-4087-8E33-B555B19B2D5D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C684306-944B-4E06-A8B1-238DD1F4F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8982299" y="241281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C3D800C8-BE3D-4A9A-9E49-9D52C7B21284}"/>
              </a:ext>
            </a:extLst>
          </p:cNvPr>
          <p:cNvSpPr txBox="1">
            <a:spLocks noChangeArrowheads="1"/>
          </p:cNvSpPr>
          <p:nvPr/>
        </p:nvSpPr>
        <p:spPr>
          <a:xfrm>
            <a:off x="283208" y="1462753"/>
            <a:ext cx="8008536" cy="139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en-US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GB4, </a:t>
            </a:r>
            <a:r>
              <a:rPr lang="en-US" sz="2400" dirty="0">
                <a:solidFill>
                  <a:prstClr val="black"/>
                </a:solidFill>
              </a:rPr>
              <a:t>if every 6</a:t>
            </a:r>
            <a:r>
              <a:rPr lang="en-US" sz="2400" baseline="30000" dirty="0">
                <a:solidFill>
                  <a:prstClr val="black"/>
                </a:solidFill>
              </a:rPr>
              <a:t>th</a:t>
            </a:r>
            <a:r>
              <a:rPr lang="en-US" sz="2400" dirty="0">
                <a:solidFill>
                  <a:prstClr val="black"/>
                </a:solidFill>
              </a:rPr>
              <a:t> packet that is transmitted is lost and if we have to send 10 packets, then how many transmissions are required?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27B2D-5165-4D25-8F18-9646B6A27C07}"/>
              </a:ext>
            </a:extLst>
          </p:cNvPr>
          <p:cNvSpPr txBox="1"/>
          <p:nvPr/>
        </p:nvSpPr>
        <p:spPr>
          <a:xfrm flipH="1">
            <a:off x="2535699" y="3114533"/>
            <a:ext cx="190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69297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3.2 multiplexing and demultiplexing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3.3 connectionless transport: UDP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3.4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600" dirty="0">
                <a:ea typeface="ＭＳ Ｐゴシック" charset="0"/>
              </a:rPr>
              <a:t>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3.5 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3.7 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815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Selective Repeat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19596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5324579-1F86-4D2A-BB50-6E51B5805977}"/>
              </a:ext>
            </a:extLst>
          </p:cNvPr>
          <p:cNvSpPr txBox="1">
            <a:spLocks noChangeArrowheads="1"/>
          </p:cNvSpPr>
          <p:nvPr/>
        </p:nvSpPr>
        <p:spPr>
          <a:xfrm>
            <a:off x="241005" y="1561406"/>
            <a:ext cx="721487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receiver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individually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acknowledges all correctly received packets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buffers packets, as needed, for eventual in-order delivery to upper layer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times-out/retransmits individually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unACKed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packets</a:t>
            </a:r>
          </a:p>
          <a:p>
            <a:pPr marL="747713" marR="0" lvl="1" indent="-2270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maintains timer for each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unACKed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pkt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window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consecutive seq #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limits seq #s of sent,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unACKed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packets</a:t>
            </a:r>
          </a:p>
        </p:txBody>
      </p:sp>
    </p:spTree>
    <p:extLst>
      <p:ext uri="{BB962C8B-B14F-4D97-AF65-F5344CB8AC3E}">
        <p14:creationId xmlns:p14="http://schemas.microsoft.com/office/powerpoint/2010/main" val="25914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Selective Repeat: sender, receiver windows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pic>
        <p:nvPicPr>
          <p:cNvPr id="7" name="Picture 3" descr="sr_seqnum">
            <a:extLst>
              <a:ext uri="{FF2B5EF4-FFF2-40B4-BE49-F238E27FC236}">
                <a16:creationId xmlns:a16="http://schemas.microsoft.com/office/drawing/2014/main" id="{4E5315CC-94FB-4397-804F-E0F0A4102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58" y="1526602"/>
            <a:ext cx="8235950" cy="491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91CE28-F153-4562-8818-8557A835A9E4}"/>
              </a:ext>
            </a:extLst>
          </p:cNvPr>
          <p:cNvSpPr/>
          <p:nvPr/>
        </p:nvSpPr>
        <p:spPr>
          <a:xfrm>
            <a:off x="1264325" y="4671612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F5665A-E59A-4CBC-BFF4-F14A9AE3B674}"/>
              </a:ext>
            </a:extLst>
          </p:cNvPr>
          <p:cNvSpPr/>
          <p:nvPr/>
        </p:nvSpPr>
        <p:spPr>
          <a:xfrm>
            <a:off x="1413539" y="4667895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1745B3-86E7-4D93-B103-8AE6E93427FF}"/>
              </a:ext>
            </a:extLst>
          </p:cNvPr>
          <p:cNvSpPr/>
          <p:nvPr/>
        </p:nvSpPr>
        <p:spPr>
          <a:xfrm>
            <a:off x="1565939" y="4667364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AC00F8-5795-499E-827F-435D7A8D6BF4}"/>
              </a:ext>
            </a:extLst>
          </p:cNvPr>
          <p:cNvSpPr/>
          <p:nvPr/>
        </p:nvSpPr>
        <p:spPr>
          <a:xfrm>
            <a:off x="1718339" y="4666833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5B2B6-6790-4C6D-90E7-4605A43A3EFB}"/>
              </a:ext>
            </a:extLst>
          </p:cNvPr>
          <p:cNvSpPr/>
          <p:nvPr/>
        </p:nvSpPr>
        <p:spPr>
          <a:xfrm>
            <a:off x="1873925" y="4663116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130E-9791-4BA0-A1CB-AD1D2BE41CB8}"/>
              </a:ext>
            </a:extLst>
          </p:cNvPr>
          <p:cNvSpPr/>
          <p:nvPr/>
        </p:nvSpPr>
        <p:spPr>
          <a:xfrm>
            <a:off x="2029511" y="4665771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3FFD56-68B5-4326-9664-ABA582264CE9}"/>
              </a:ext>
            </a:extLst>
          </p:cNvPr>
          <p:cNvSpPr/>
          <p:nvPr/>
        </p:nvSpPr>
        <p:spPr>
          <a:xfrm>
            <a:off x="2178725" y="4662054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D8CDB-FCF4-49C8-BC23-C5458CA92A90}"/>
              </a:ext>
            </a:extLst>
          </p:cNvPr>
          <p:cNvSpPr/>
          <p:nvPr/>
        </p:nvSpPr>
        <p:spPr>
          <a:xfrm>
            <a:off x="2334311" y="4661523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69429D-60B9-4214-A0FA-5E6432B30B75}"/>
              </a:ext>
            </a:extLst>
          </p:cNvPr>
          <p:cNvSpPr/>
          <p:nvPr/>
        </p:nvSpPr>
        <p:spPr>
          <a:xfrm>
            <a:off x="2483525" y="4664178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344A5E-FAD3-4E3C-9BAD-3E7AFD8B4295}"/>
              </a:ext>
            </a:extLst>
          </p:cNvPr>
          <p:cNvSpPr/>
          <p:nvPr/>
        </p:nvSpPr>
        <p:spPr>
          <a:xfrm>
            <a:off x="28133" y="3897630"/>
            <a:ext cx="10835640" cy="28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52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Selective Repeat: sender, receiver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69E8132-63C6-46E0-BD96-11A9377F9F7E}"/>
              </a:ext>
            </a:extLst>
          </p:cNvPr>
          <p:cNvSpPr txBox="1">
            <a:spLocks noChangeArrowheads="1"/>
          </p:cNvSpPr>
          <p:nvPr/>
        </p:nvSpPr>
        <p:spPr>
          <a:xfrm>
            <a:off x="270918" y="1966270"/>
            <a:ext cx="465124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from above:</a:t>
            </a:r>
          </a:p>
          <a:p>
            <a:pPr marL="5207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next available seq # in window, send packet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timeout(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):</a:t>
            </a:r>
          </a:p>
          <a:p>
            <a:pPr marL="471488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resend packet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restart timer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sendbase,sendbase+N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207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 packet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received</a:t>
            </a:r>
          </a:p>
          <a:p>
            <a:pPr marL="5207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n smallest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unACKed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packet, advance window base to next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unACKed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seq #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44717CF-4FDF-4170-88E3-3A5F3A16E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53" y="1753192"/>
            <a:ext cx="4721106" cy="4610100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BF3F828A-F0B1-4F44-B966-65C1AB911B2A}"/>
              </a:ext>
            </a:extLst>
          </p:cNvPr>
          <p:cNvGrpSpPr>
            <a:grpSpLocks/>
          </p:cNvGrpSpPr>
          <p:nvPr/>
        </p:nvGrpSpPr>
        <p:grpSpPr bwMode="auto">
          <a:xfrm>
            <a:off x="404253" y="1451572"/>
            <a:ext cx="1327103" cy="584201"/>
            <a:chOff x="1100" y="3896"/>
            <a:chExt cx="752" cy="368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E6863AE-EC67-4273-A2EC-1251E623D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" y="3984"/>
              <a:ext cx="612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8BE9E0F4-5824-48CC-8F20-CB2861DADD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3896"/>
              <a:ext cx="752" cy="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sender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1ECB2C-D0F1-4FF9-A68E-03C045B50C96}"/>
              </a:ext>
            </a:extLst>
          </p:cNvPr>
          <p:cNvGrpSpPr/>
          <p:nvPr/>
        </p:nvGrpSpPr>
        <p:grpSpPr>
          <a:xfrm>
            <a:off x="5463016" y="1451239"/>
            <a:ext cx="5269467" cy="5221186"/>
            <a:chOff x="6447754" y="1183947"/>
            <a:chExt cx="5269467" cy="5221186"/>
          </a:xfrm>
        </p:grpSpPr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F7456DC-176A-4A80-9ACD-2EB37AD15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5858" y="1756933"/>
              <a:ext cx="4861363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packet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in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[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rcvbase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, rcvbase+N-1]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  <a:p>
              <a:pPr marL="406400" marR="0" lvl="0" indent="-276225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send ACK(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)</a:t>
              </a:r>
            </a:p>
            <a:p>
              <a:pPr marL="406400" marR="0" lvl="0" indent="-276225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out-of-order: buffer</a:t>
              </a:r>
            </a:p>
            <a:p>
              <a:pPr marL="406400" marR="0" lvl="0" indent="-276225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in-order: deliver (also deliver buffered, in-order packets), advance window to next not-yet-received packet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packet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n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in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[rcvbase-N,rcvbase-1]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  <a:p>
              <a:pPr marL="406400" marR="0" lvl="0" indent="-2762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ACK(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otherwise: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</a:p>
            <a:p>
              <a:pPr marL="406400" marR="0" lvl="0" indent="-2762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ignore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Char char="v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4C6AC272-B8A8-4BC5-80AE-FCEF6A839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7754" y="1495097"/>
              <a:ext cx="5129210" cy="4610100"/>
            </a:xfrm>
            <a:prstGeom prst="rect">
              <a:avLst/>
            </a:prstGeom>
            <a:noFill/>
            <a:ln w="2857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13377224-0CB5-48CE-8483-5947F926C4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3024" y="1183947"/>
              <a:ext cx="1531938" cy="584201"/>
              <a:chOff x="3339" y="158"/>
              <a:chExt cx="965" cy="368"/>
            </a:xfrm>
          </p:grpSpPr>
          <p:sp>
            <p:nvSpPr>
              <p:cNvPr id="17" name="Rectangle 11">
                <a:extLst>
                  <a:ext uri="{FF2B5EF4-FFF2-40B4-BE49-F238E27FC236}">
                    <a16:creationId xmlns:a16="http://schemas.microsoft.com/office/drawing/2014/main" id="{03F1B651-94FB-4797-8B9C-38A64764A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64"/>
                <a:ext cx="822" cy="1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CD8BB7B7-3772-43CF-A9D8-B904276DE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9" y="158"/>
                <a:ext cx="965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receiver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958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7884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Transport vs. Network Layer Services and Protocols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F24880-B65F-4419-92CB-021D30EB3590}"/>
              </a:ext>
            </a:extLst>
          </p:cNvPr>
          <p:cNvSpPr/>
          <p:nvPr/>
        </p:nvSpPr>
        <p:spPr>
          <a:xfrm>
            <a:off x="393111" y="19509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0FDF433-2E43-4409-8712-09C1B6AD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30BA08-B69C-4752-B2CF-0C56A0BACDE6}" type="slidenum">
              <a:rPr lang="en-IN" smtClean="0"/>
              <a:t>7</a:t>
            </a:fld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81B775-727A-4408-A110-33A81986A2EC}"/>
              </a:ext>
            </a:extLst>
          </p:cNvPr>
          <p:cNvGrpSpPr/>
          <p:nvPr/>
        </p:nvGrpSpPr>
        <p:grpSpPr>
          <a:xfrm>
            <a:off x="4141718" y="1569917"/>
            <a:ext cx="5060497" cy="4786433"/>
            <a:chOff x="6430780" y="1656656"/>
            <a:chExt cx="5624926" cy="47864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4A07E4-FB70-4B8C-ADD8-2DA8525612E7}"/>
                </a:ext>
              </a:extLst>
            </p:cNvPr>
            <p:cNvSpPr/>
            <p:nvPr/>
          </p:nvSpPr>
          <p:spPr>
            <a:xfrm>
              <a:off x="6539915" y="1656656"/>
              <a:ext cx="5515791" cy="466388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66617D58-07E4-4E64-888D-8503613EB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0780" y="1910777"/>
              <a:ext cx="5230917" cy="440976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E901C7C0-57A5-4BBD-873C-5C1E3B41F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4167" y="1686939"/>
              <a:ext cx="3025187" cy="445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45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household analogy: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982346EF-56FC-4843-B7FA-F5843AF9769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539915" y="2193352"/>
              <a:ext cx="4916773" cy="4249737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19050" cmpd="sng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12 kids in Ann’</a:t>
              </a:r>
              <a:r>
                <a:rPr kumimoji="0" lang="en-US" altLang="ja-JP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 house sending letters to 12 kids in Bill’s house:</a:t>
              </a:r>
              <a:endPara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hosts</a:t>
              </a:r>
              <a:r>
                <a:rPr kumimoji="0" lang="en-US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= houses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processes</a:t>
              </a:r>
              <a:r>
                <a:rPr kumimoji="0" lang="en-US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= kids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app messages </a:t>
              </a:r>
              <a:r>
                <a:rPr kumimoji="0" lang="en-US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= letters in envelopes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7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E1DDB3A2-7DE3-434C-94AD-64248432C845}"/>
              </a:ext>
            </a:extLst>
          </p:cNvPr>
          <p:cNvSpPr txBox="1">
            <a:spLocks noChangeArrowheads="1"/>
          </p:cNvSpPr>
          <p:nvPr/>
        </p:nvSpPr>
        <p:spPr>
          <a:xfrm>
            <a:off x="191551" y="1831908"/>
            <a:ext cx="377016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logical communication between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layer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logical communication between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relies on, enhances, network layer services</a:t>
            </a:r>
          </a:p>
        </p:txBody>
      </p:sp>
    </p:spTree>
    <p:extLst>
      <p:ext uri="{BB962C8B-B14F-4D97-AF65-F5344CB8AC3E}">
        <p14:creationId xmlns:p14="http://schemas.microsoft.com/office/powerpoint/2010/main" val="95014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Selective Repeat in action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258E0556-769D-4CEB-92EB-ACED0886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162" y="1658549"/>
            <a:ext cx="1246188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(wait)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E88529B0-8C7F-497E-8657-FDC861705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837" y="1287074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739C7BD-300D-4C79-B105-4E32F9176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375" y="1306124"/>
            <a:ext cx="1071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63C6D2D0-C9CA-4B91-98D1-80C8D0CF8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8987" y="1904612"/>
            <a:ext cx="11113" cy="45386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36">
            <a:extLst>
              <a:ext uri="{FF2B5EF4-FFF2-40B4-BE49-F238E27FC236}">
                <a16:creationId xmlns:a16="http://schemas.microsoft.com/office/drawing/2014/main" id="{BEEB7ABE-A58E-4284-88C4-A043636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0938" y="4839899"/>
            <a:ext cx="1523174" cy="56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pkt2</a:t>
            </a:r>
          </a:p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(but not 3,4,5)</a:t>
            </a:r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DABC60-E460-422B-BF4D-CA3465EB29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0150" y="2376099"/>
            <a:ext cx="2014537" cy="1066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C3AC3B-15E9-4A25-89A0-3C82448F1CAC}"/>
              </a:ext>
            </a:extLst>
          </p:cNvPr>
          <p:cNvGrpSpPr/>
          <p:nvPr/>
        </p:nvGrpSpPr>
        <p:grpSpPr>
          <a:xfrm>
            <a:off x="4132212" y="1852224"/>
            <a:ext cx="2122488" cy="1292225"/>
            <a:chOff x="6059487" y="1725612"/>
            <a:chExt cx="2122488" cy="1292225"/>
          </a:xfrm>
        </p:grpSpPr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A7C90818-F8FA-4F94-9B30-67BFACBEA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1075" y="1725612"/>
              <a:ext cx="2101850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FC51208D-F4A7-4622-A357-C34C93C9F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9487" y="2000250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E7541F8B-FAF2-46EA-AE1C-0AF2AD799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5362" y="2263775"/>
              <a:ext cx="876300" cy="2000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04012F60-A944-4851-BD71-C9BD7F6D7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81712" y="2549525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032220A8-39EF-420F-8EBB-65AB838DB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7362" y="2298700"/>
              <a:ext cx="3413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DD02EA1F-0E0F-4A25-8FD0-E0CC2E7DA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6112" y="2319337"/>
              <a:ext cx="5222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loss</a:t>
              </a:r>
            </a:p>
          </p:txBody>
        </p:sp>
      </p:grpSp>
      <p:sp>
        <p:nvSpPr>
          <p:cNvPr id="21" name="Line 21">
            <a:extLst>
              <a:ext uri="{FF2B5EF4-FFF2-40B4-BE49-F238E27FC236}">
                <a16:creationId xmlns:a16="http://schemas.microsoft.com/office/drawing/2014/main" id="{431C34D1-A192-44CC-8E8C-B812EE26F9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36975" y="2661849"/>
            <a:ext cx="2014537" cy="1100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F9C76C33-AA6F-491A-AC22-A70E5D019D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150" y="3498462"/>
            <a:ext cx="2100262" cy="4683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F050DA15-BDEA-44B1-8328-0F62DCB44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1900" y="3817549"/>
            <a:ext cx="2101850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5245586E-EE01-4DF8-9E87-CF589F6645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8725" y="3192074"/>
            <a:ext cx="2014537" cy="1100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9551B8-9DBB-4FA6-AA60-4B2C2CA300CD}"/>
              </a:ext>
            </a:extLst>
          </p:cNvPr>
          <p:cNvGrpSpPr/>
          <p:nvPr/>
        </p:nvGrpSpPr>
        <p:grpSpPr>
          <a:xfrm>
            <a:off x="2154187" y="2380862"/>
            <a:ext cx="1978025" cy="2543175"/>
            <a:chOff x="4081462" y="2254250"/>
            <a:chExt cx="1978025" cy="2543175"/>
          </a:xfrm>
        </p:grpSpPr>
        <p:pic>
          <p:nvPicPr>
            <p:cNvPr id="27" name="Picture 34" descr="alarm_clock_ringing">
              <a:extLst>
                <a:ext uri="{FF2B5EF4-FFF2-40B4-BE49-F238E27FC236}">
                  <a16:creationId xmlns:a16="http://schemas.microsoft.com/office/drawing/2014/main" id="{C8009147-DC3B-4164-8CB9-38589703D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462" y="4283075"/>
              <a:ext cx="436563" cy="48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 Box 35">
              <a:extLst>
                <a:ext uri="{FF2B5EF4-FFF2-40B4-BE49-F238E27FC236}">
                  <a16:creationId xmlns:a16="http://schemas.microsoft.com/office/drawing/2014/main" id="{10D308F7-2133-49E4-9E48-F670F457F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762" y="4498975"/>
              <a:ext cx="1538288" cy="29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 2 timeout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A76EBE3-5BBA-4EA2-9D67-D209DD3E7B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6300" y="2254250"/>
              <a:ext cx="103187" cy="2462212"/>
              <a:chOff x="3651" y="1878"/>
              <a:chExt cx="78" cy="963"/>
            </a:xfrm>
          </p:grpSpPr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84C7C890-E81C-48FD-B78D-09A68CBFE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9" y="1879"/>
                <a:ext cx="0" cy="9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" name="Line 31">
                <a:extLst>
                  <a:ext uri="{FF2B5EF4-FFF2-40B4-BE49-F238E27FC236}">
                    <a16:creationId xmlns:a16="http://schemas.microsoft.com/office/drawing/2014/main" id="{D004100F-7F37-41D7-AC79-D0A5EAC57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1878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" name="Line 32">
                <a:extLst>
                  <a:ext uri="{FF2B5EF4-FFF2-40B4-BE49-F238E27FC236}">
                    <a16:creationId xmlns:a16="http://schemas.microsoft.com/office/drawing/2014/main" id="{34A2E8CC-9969-4E09-9B39-29CE867941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2841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34" name="Line 37">
            <a:extLst>
              <a:ext uri="{FF2B5EF4-FFF2-40B4-BE49-F238E27FC236}">
                <a16:creationId xmlns:a16="http://schemas.microsoft.com/office/drawing/2014/main" id="{0318DD9F-C6D3-4A61-B7DA-3CD1C65A7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8087" y="5011349"/>
            <a:ext cx="2100263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5" name="Text Box 59">
            <a:extLst>
              <a:ext uri="{FF2B5EF4-FFF2-40B4-BE49-F238E27FC236}">
                <a16:creationId xmlns:a16="http://schemas.microsoft.com/office/drawing/2014/main" id="{CF1BB674-7007-442B-9663-5A62DCF2D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7" y="1350574"/>
            <a:ext cx="2146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sng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 window (N=4)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2DF38C-5BAB-4DDA-A822-68DB57B90C54}"/>
              </a:ext>
            </a:extLst>
          </p:cNvPr>
          <p:cNvGrpSpPr/>
          <p:nvPr/>
        </p:nvGrpSpPr>
        <p:grpSpPr>
          <a:xfrm>
            <a:off x="390475" y="1696649"/>
            <a:ext cx="1520825" cy="1150938"/>
            <a:chOff x="2317750" y="1570037"/>
            <a:chExt cx="1520825" cy="1150938"/>
          </a:xfrm>
        </p:grpSpPr>
        <p:grpSp>
          <p:nvGrpSpPr>
            <p:cNvPr id="37" name="Group 65">
              <a:extLst>
                <a:ext uri="{FF2B5EF4-FFF2-40B4-BE49-F238E27FC236}">
                  <a16:creationId xmlns:a16="http://schemas.microsoft.com/office/drawing/2014/main" id="{1EC41091-0BE3-4E2A-9507-A3B753051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0925" y="1570037"/>
              <a:ext cx="1512887" cy="304800"/>
              <a:chOff x="115" y="914"/>
              <a:chExt cx="953" cy="192"/>
            </a:xfrm>
          </p:grpSpPr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34F2B683-EDC1-445E-8091-30238D3DE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" name="Text Box 46">
                <a:extLst>
                  <a:ext uri="{FF2B5EF4-FFF2-40B4-BE49-F238E27FC236}">
                    <a16:creationId xmlns:a16="http://schemas.microsoft.com/office/drawing/2014/main" id="{FD98B19C-7CAB-49DA-AF91-9E68AE7DC5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38" name="Group 67">
              <a:extLst>
                <a:ext uri="{FF2B5EF4-FFF2-40B4-BE49-F238E27FC236}">
                  <a16:creationId xmlns:a16="http://schemas.microsoft.com/office/drawing/2014/main" id="{42413E40-D9EE-442E-BBF4-7D5EBEB08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7750" y="1855787"/>
              <a:ext cx="1512887" cy="304800"/>
              <a:chOff x="115" y="914"/>
              <a:chExt cx="953" cy="192"/>
            </a:xfrm>
          </p:grpSpPr>
          <p:sp>
            <p:nvSpPr>
              <p:cNvPr id="45" name="Rectangle 68">
                <a:extLst>
                  <a:ext uri="{FF2B5EF4-FFF2-40B4-BE49-F238E27FC236}">
                    <a16:creationId xmlns:a16="http://schemas.microsoft.com/office/drawing/2014/main" id="{B25FEB81-50A2-46D4-B2B2-BB40546E5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" name="Text Box 69">
                <a:extLst>
                  <a:ext uri="{FF2B5EF4-FFF2-40B4-BE49-F238E27FC236}">
                    <a16:creationId xmlns:a16="http://schemas.microsoft.com/office/drawing/2014/main" id="{3027757F-B73D-419C-91E1-6CC0CC86E5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39" name="Group 70">
              <a:extLst>
                <a:ext uri="{FF2B5EF4-FFF2-40B4-BE49-F238E27FC236}">
                  <a16:creationId xmlns:a16="http://schemas.microsoft.com/office/drawing/2014/main" id="{69EAF6E4-39BE-4773-A9F4-B6AC96E09F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5687" y="2141537"/>
              <a:ext cx="1512888" cy="304800"/>
              <a:chOff x="115" y="914"/>
              <a:chExt cx="953" cy="192"/>
            </a:xfrm>
          </p:grpSpPr>
          <p:sp>
            <p:nvSpPr>
              <p:cNvPr id="43" name="Rectangle 71">
                <a:extLst>
                  <a:ext uri="{FF2B5EF4-FFF2-40B4-BE49-F238E27FC236}">
                    <a16:creationId xmlns:a16="http://schemas.microsoft.com/office/drawing/2014/main" id="{D8FF2088-14F2-40B2-A0B2-2044A8365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" name="Text Box 72">
                <a:extLst>
                  <a:ext uri="{FF2B5EF4-FFF2-40B4-BE49-F238E27FC236}">
                    <a16:creationId xmlns:a16="http://schemas.microsoft.com/office/drawing/2014/main" id="{F010457C-146F-4F98-B7CA-5B8404E76D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40" name="Group 73">
              <a:extLst>
                <a:ext uri="{FF2B5EF4-FFF2-40B4-BE49-F238E27FC236}">
                  <a16:creationId xmlns:a16="http://schemas.microsoft.com/office/drawing/2014/main" id="{CFD3D8AC-C270-4489-9000-D67B5C7CE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2512" y="2416175"/>
              <a:ext cx="1512888" cy="304800"/>
              <a:chOff x="115" y="914"/>
              <a:chExt cx="953" cy="192"/>
            </a:xfrm>
          </p:grpSpPr>
          <p:sp>
            <p:nvSpPr>
              <p:cNvPr id="41" name="Rectangle 74">
                <a:extLst>
                  <a:ext uri="{FF2B5EF4-FFF2-40B4-BE49-F238E27FC236}">
                    <a16:creationId xmlns:a16="http://schemas.microsoft.com/office/drawing/2014/main" id="{ADF5AB79-6FD1-499A-B4C3-BACE5C958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" name="Text Box 75">
                <a:extLst>
                  <a:ext uri="{FF2B5EF4-FFF2-40B4-BE49-F238E27FC236}">
                    <a16:creationId xmlns:a16="http://schemas.microsoft.com/office/drawing/2014/main" id="{947B5C0B-D8EC-4B94-B0FF-EB3E174D15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A35B4E-F2E1-48A5-B9C8-03C91F3D5A27}"/>
              </a:ext>
            </a:extLst>
          </p:cNvPr>
          <p:cNvGrpSpPr/>
          <p:nvPr/>
        </p:nvGrpSpPr>
        <p:grpSpPr>
          <a:xfrm>
            <a:off x="392062" y="3261924"/>
            <a:ext cx="3749675" cy="369332"/>
            <a:chOff x="2319337" y="3135312"/>
            <a:chExt cx="3749675" cy="369332"/>
          </a:xfrm>
        </p:grpSpPr>
        <p:sp>
          <p:nvSpPr>
            <p:cNvPr id="50" name="Rectangle 79">
              <a:extLst>
                <a:ext uri="{FF2B5EF4-FFF2-40B4-BE49-F238E27FC236}">
                  <a16:creationId xmlns:a16="http://schemas.microsoft.com/office/drawing/2014/main" id="{6C050016-8C67-467D-BBAF-B8569569F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650" y="3221037"/>
              <a:ext cx="628650" cy="2286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AED1CC6-CA46-4074-84DE-55AC1A216400}"/>
                </a:ext>
              </a:extLst>
            </p:cNvPr>
            <p:cNvGrpSpPr/>
            <p:nvPr/>
          </p:nvGrpSpPr>
          <p:grpSpPr>
            <a:xfrm>
              <a:off x="2319337" y="3135312"/>
              <a:ext cx="3749675" cy="369332"/>
              <a:chOff x="2319337" y="3135312"/>
              <a:chExt cx="3749675" cy="369332"/>
            </a:xfrm>
          </p:grpSpPr>
          <p:sp>
            <p:nvSpPr>
              <p:cNvPr id="52" name="Text Box 22">
                <a:extLst>
                  <a:ext uri="{FF2B5EF4-FFF2-40B4-BE49-F238E27FC236}">
                    <a16:creationId xmlns:a16="http://schemas.microsoft.com/office/drawing/2014/main" id="{89FC06EE-FCA9-4E31-830B-FE1C007E6A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4955" y="3135312"/>
                <a:ext cx="217405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rcv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 ack0, send pkt4</a:t>
                </a:r>
              </a:p>
            </p:txBody>
          </p:sp>
          <p:sp>
            <p:nvSpPr>
              <p:cNvPr id="53" name="Text Box 80">
                <a:extLst>
                  <a:ext uri="{FF2B5EF4-FFF2-40B4-BE49-F238E27FC236}">
                    <a16:creationId xmlns:a16="http://schemas.microsoft.com/office/drawing/2014/main" id="{5D5A4252-4D92-4DFA-9FD7-FE25C5382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9337" y="3186112"/>
                <a:ext cx="1512888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1 2 3 4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5 6 7 8 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23DC73-000D-40D1-AAA2-15B2D19F0D1B}"/>
              </a:ext>
            </a:extLst>
          </p:cNvPr>
          <p:cNvGrpSpPr/>
          <p:nvPr/>
        </p:nvGrpSpPr>
        <p:grpSpPr>
          <a:xfrm>
            <a:off x="377775" y="4881174"/>
            <a:ext cx="1520825" cy="1050925"/>
            <a:chOff x="2305050" y="4754562"/>
            <a:chExt cx="1520825" cy="1050925"/>
          </a:xfrm>
        </p:grpSpPr>
        <p:grpSp>
          <p:nvGrpSpPr>
            <p:cNvPr id="55" name="Group 85">
              <a:extLst>
                <a:ext uri="{FF2B5EF4-FFF2-40B4-BE49-F238E27FC236}">
                  <a16:creationId xmlns:a16="http://schemas.microsoft.com/office/drawing/2014/main" id="{5F5EC700-DD8C-4E92-B280-4F7074D94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5050" y="4754562"/>
              <a:ext cx="1512887" cy="304800"/>
              <a:chOff x="112" y="2105"/>
              <a:chExt cx="953" cy="192"/>
            </a:xfrm>
          </p:grpSpPr>
          <p:sp>
            <p:nvSpPr>
              <p:cNvPr id="65" name="Rectangle 86">
                <a:extLst>
                  <a:ext uri="{FF2B5EF4-FFF2-40B4-BE49-F238E27FC236}">
                    <a16:creationId xmlns:a16="http://schemas.microsoft.com/office/drawing/2014/main" id="{8C5BC2FA-5BD6-474E-9606-4F9E95122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" name="Text Box 87">
                <a:extLst>
                  <a:ext uri="{FF2B5EF4-FFF2-40B4-BE49-F238E27FC236}">
                    <a16:creationId xmlns:a16="http://schemas.microsoft.com/office/drawing/2014/main" id="{CE0E63F7-07A5-4128-8EC2-5771B753A6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56" name="Group 88">
              <a:extLst>
                <a:ext uri="{FF2B5EF4-FFF2-40B4-BE49-F238E27FC236}">
                  <a16:creationId xmlns:a16="http://schemas.microsoft.com/office/drawing/2014/main" id="{1E42E6E6-0492-46C2-8155-A0845DADA7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2987" y="4995862"/>
              <a:ext cx="1512888" cy="304800"/>
              <a:chOff x="112" y="2105"/>
              <a:chExt cx="953" cy="192"/>
            </a:xfrm>
          </p:grpSpPr>
          <p:sp>
            <p:nvSpPr>
              <p:cNvPr id="63" name="Rectangle 89">
                <a:extLst>
                  <a:ext uri="{FF2B5EF4-FFF2-40B4-BE49-F238E27FC236}">
                    <a16:creationId xmlns:a16="http://schemas.microsoft.com/office/drawing/2014/main" id="{6C4430E8-B89C-4B1C-995B-8E88F66E4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Text Box 90">
                <a:extLst>
                  <a:ext uri="{FF2B5EF4-FFF2-40B4-BE49-F238E27FC236}">
                    <a16:creationId xmlns:a16="http://schemas.microsoft.com/office/drawing/2014/main" id="{30C04B97-3EDE-478D-9A77-3C5AFAAE5A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57" name="Group 91">
              <a:extLst>
                <a:ext uri="{FF2B5EF4-FFF2-40B4-BE49-F238E27FC236}">
                  <a16:creationId xmlns:a16="http://schemas.microsoft.com/office/drawing/2014/main" id="{E8059B4E-9E96-4D93-AC48-5E5BD0C4AC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9812" y="5259387"/>
              <a:ext cx="1512888" cy="304800"/>
              <a:chOff x="112" y="2105"/>
              <a:chExt cx="953" cy="192"/>
            </a:xfrm>
          </p:grpSpPr>
          <p:sp>
            <p:nvSpPr>
              <p:cNvPr id="61" name="Rectangle 92">
                <a:extLst>
                  <a:ext uri="{FF2B5EF4-FFF2-40B4-BE49-F238E27FC236}">
                    <a16:creationId xmlns:a16="http://schemas.microsoft.com/office/drawing/2014/main" id="{841C44AD-EC2F-4C40-9754-B38035059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" name="Text Box 93">
                <a:extLst>
                  <a:ext uri="{FF2B5EF4-FFF2-40B4-BE49-F238E27FC236}">
                    <a16:creationId xmlns:a16="http://schemas.microsoft.com/office/drawing/2014/main" id="{CAD14114-C095-4DC2-9028-6DA7F1326B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58" name="Group 94">
              <a:extLst>
                <a:ext uri="{FF2B5EF4-FFF2-40B4-BE49-F238E27FC236}">
                  <a16:creationId xmlns:a16="http://schemas.microsoft.com/office/drawing/2014/main" id="{26FC1AFB-0B93-439D-B365-F5704C9F10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6637" y="5500687"/>
              <a:ext cx="1512888" cy="304800"/>
              <a:chOff x="112" y="2105"/>
              <a:chExt cx="953" cy="192"/>
            </a:xfrm>
          </p:grpSpPr>
          <p:sp>
            <p:nvSpPr>
              <p:cNvPr id="59" name="Rectangle 95">
                <a:extLst>
                  <a:ext uri="{FF2B5EF4-FFF2-40B4-BE49-F238E27FC236}">
                    <a16:creationId xmlns:a16="http://schemas.microsoft.com/office/drawing/2014/main" id="{4681DF9B-EC43-44A8-9631-4E0EB5D1A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" name="Text Box 96">
                <a:extLst>
                  <a:ext uri="{FF2B5EF4-FFF2-40B4-BE49-F238E27FC236}">
                    <a16:creationId xmlns:a16="http://schemas.microsoft.com/office/drawing/2014/main" id="{57425AA6-E3DD-4BEC-9026-8F7A221DF7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CB5A170-99D5-49C4-8F38-C6CDEDA70329}"/>
              </a:ext>
            </a:extLst>
          </p:cNvPr>
          <p:cNvGrpSpPr/>
          <p:nvPr/>
        </p:nvGrpSpPr>
        <p:grpSpPr>
          <a:xfrm>
            <a:off x="5202187" y="4003287"/>
            <a:ext cx="1039813" cy="873125"/>
            <a:chOff x="7129462" y="3876675"/>
            <a:chExt cx="1039813" cy="873125"/>
          </a:xfrm>
        </p:grpSpPr>
        <p:sp>
          <p:nvSpPr>
            <p:cNvPr id="68" name="Line 98">
              <a:extLst>
                <a:ext uri="{FF2B5EF4-FFF2-40B4-BE49-F238E27FC236}">
                  <a16:creationId xmlns:a16="http://schemas.microsoft.com/office/drawing/2014/main" id="{BE7950B0-C60C-4581-8D96-18844B1D6E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29462" y="3876675"/>
              <a:ext cx="1033463" cy="5635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Line 99">
              <a:extLst>
                <a:ext uri="{FF2B5EF4-FFF2-40B4-BE49-F238E27FC236}">
                  <a16:creationId xmlns:a16="http://schemas.microsoft.com/office/drawing/2014/main" id="{40B183C8-4209-4958-A737-DF6F9120BA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5812" y="4186237"/>
              <a:ext cx="1033463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0" name="Line 100">
            <a:extLst>
              <a:ext uri="{FF2B5EF4-FFF2-40B4-BE49-F238E27FC236}">
                <a16:creationId xmlns:a16="http://schemas.microsoft.com/office/drawing/2014/main" id="{318AC0A6-EE4A-42AA-87E2-F3F8F84951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29175" y="5503474"/>
            <a:ext cx="1033462" cy="5635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53DDC9-7F24-44E8-A6B0-9A317FC216DE}"/>
              </a:ext>
            </a:extLst>
          </p:cNvPr>
          <p:cNvGrpSpPr/>
          <p:nvPr/>
        </p:nvGrpSpPr>
        <p:grpSpPr>
          <a:xfrm>
            <a:off x="388887" y="3579425"/>
            <a:ext cx="3752850" cy="369332"/>
            <a:chOff x="2316162" y="3452813"/>
            <a:chExt cx="3752850" cy="369332"/>
          </a:xfrm>
        </p:grpSpPr>
        <p:grpSp>
          <p:nvGrpSpPr>
            <p:cNvPr id="72" name="Group 84">
              <a:extLst>
                <a:ext uri="{FF2B5EF4-FFF2-40B4-BE49-F238E27FC236}">
                  <a16:creationId xmlns:a16="http://schemas.microsoft.com/office/drawing/2014/main" id="{CEB273D9-9193-4E0C-8E23-45F185822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6162" y="3460750"/>
              <a:ext cx="1512888" cy="304800"/>
              <a:chOff x="112" y="2105"/>
              <a:chExt cx="953" cy="192"/>
            </a:xfrm>
          </p:grpSpPr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F0731A61-EFF7-4B20-9BA3-9FFB3FC33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" name="Text Box 83">
                <a:extLst>
                  <a:ext uri="{FF2B5EF4-FFF2-40B4-BE49-F238E27FC236}">
                    <a16:creationId xmlns:a16="http://schemas.microsoft.com/office/drawing/2014/main" id="{EDF6B4BE-2AD4-4894-A365-D3782F7456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sp>
          <p:nvSpPr>
            <p:cNvPr id="73" name="Text Box 22">
              <a:extLst>
                <a:ext uri="{FF2B5EF4-FFF2-40B4-BE49-F238E27FC236}">
                  <a16:creationId xmlns:a16="http://schemas.microsoft.com/office/drawing/2014/main" id="{9D79EA74-5ED2-4DA1-B261-7EED921CA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800" y="3452813"/>
              <a:ext cx="22082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rcv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 ack1, send pkt5</a:t>
              </a:r>
            </a:p>
          </p:txBody>
        </p:sp>
      </p:grpSp>
      <p:sp>
        <p:nvSpPr>
          <p:cNvPr id="76" name="Line 14">
            <a:extLst>
              <a:ext uri="{FF2B5EF4-FFF2-40B4-BE49-F238E27FC236}">
                <a16:creationId xmlns:a16="http://schemas.microsoft.com/office/drawing/2014/main" id="{826B1E72-9F25-48DB-A6C4-ACCEE4BFC4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9988" y="1739512"/>
            <a:ext cx="7938" cy="4292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7" name="Text Box 8">
            <a:extLst>
              <a:ext uri="{FF2B5EF4-FFF2-40B4-BE49-F238E27FC236}">
                <a16:creationId xmlns:a16="http://schemas.microsoft.com/office/drawing/2014/main" id="{01F9E3E3-FDE7-4FF9-AAC4-FDCA0AD03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056" y="2130037"/>
            <a:ext cx="2568575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pkt0, send ack0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pkt1, send ack1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pkt3,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buffer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ack3</a:t>
            </a:r>
          </a:p>
        </p:txBody>
      </p:sp>
      <p:sp>
        <p:nvSpPr>
          <p:cNvPr id="78" name="Text Box 36">
            <a:extLst>
              <a:ext uri="{FF2B5EF4-FFF2-40B4-BE49-F238E27FC236}">
                <a16:creationId xmlns:a16="http://schemas.microsoft.com/office/drawing/2014/main" id="{A5A29811-13AE-4AEF-BECF-2F5C90714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843" y="4093774"/>
            <a:ext cx="1698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record ack3 arrived</a:t>
            </a:r>
          </a:p>
        </p:txBody>
      </p:sp>
      <p:sp>
        <p:nvSpPr>
          <p:cNvPr id="79" name="Text Box 33">
            <a:extLst>
              <a:ext uri="{FF2B5EF4-FFF2-40B4-BE49-F238E27FC236}">
                <a16:creationId xmlns:a16="http://schemas.microsoft.com/office/drawing/2014/main" id="{AE0FA285-610B-4A76-84CE-93F59EEE1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681" y="3730237"/>
            <a:ext cx="23002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pkt4,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buffer,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send ack4</a:t>
            </a:r>
          </a:p>
        </p:txBody>
      </p:sp>
      <p:sp>
        <p:nvSpPr>
          <p:cNvPr id="80" name="Text Box 34">
            <a:extLst>
              <a:ext uri="{FF2B5EF4-FFF2-40B4-BE49-F238E27FC236}">
                <a16:creationId xmlns:a16="http://schemas.microsoft.com/office/drawing/2014/main" id="{3128DCC8-0BC5-44FC-9232-4BB3FBF14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731" y="4250937"/>
            <a:ext cx="23002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buffer,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send ack5</a:t>
            </a:r>
          </a:p>
        </p:txBody>
      </p:sp>
      <p:sp>
        <p:nvSpPr>
          <p:cNvPr id="81" name="Text Box 35">
            <a:extLst>
              <a:ext uri="{FF2B5EF4-FFF2-40B4-BE49-F238E27FC236}">
                <a16:creationId xmlns:a16="http://schemas.microsoft.com/office/drawing/2014/main" id="{40CED7B6-684B-4F56-AB8E-6EA189652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743" y="5316149"/>
            <a:ext cx="2960688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pkt2;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deliver pkt2,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pkt3, pkt4, pkt5; send ack2</a:t>
            </a:r>
          </a:p>
        </p:txBody>
      </p:sp>
      <p:sp>
        <p:nvSpPr>
          <p:cNvPr id="82" name="Text Box 93">
            <a:extLst>
              <a:ext uri="{FF2B5EF4-FFF2-40B4-BE49-F238E27FC236}">
                <a16:creationId xmlns:a16="http://schemas.microsoft.com/office/drawing/2014/main" id="{A481C96F-5BAC-41A1-8FC2-E95AC987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5393" y="6046399"/>
            <a:ext cx="3498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Q: what happens when ack2 arrives?</a:t>
            </a:r>
          </a:p>
        </p:txBody>
      </p:sp>
    </p:spTree>
    <p:extLst>
      <p:ext uri="{BB962C8B-B14F-4D97-AF65-F5344CB8AC3E}">
        <p14:creationId xmlns:p14="http://schemas.microsoft.com/office/powerpoint/2010/main" val="13706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 animBg="1"/>
      <p:bldP spid="21" grpId="0" animBg="1"/>
      <p:bldP spid="23" grpId="0" animBg="1"/>
      <p:bldP spid="24" grpId="0" animBg="1"/>
      <p:bldP spid="25" grpId="0" animBg="1"/>
      <p:bldP spid="34" grpId="0" animBg="1"/>
      <p:bldP spid="70" grpId="0" animBg="1"/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2666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chemeClr val="accent2">
                    <a:lumMod val="75000"/>
                  </a:schemeClr>
                </a:solidFill>
              </a:rPr>
              <a:t>Selective Repeat: 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65F8F1-E98F-4087-8E33-B555B19B2D5D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C684306-944B-4E06-A8B1-238DD1F4F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8982299" y="241281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C3D800C8-BE3D-4A9A-9E49-9D52C7B21284}"/>
              </a:ext>
            </a:extLst>
          </p:cNvPr>
          <p:cNvSpPr txBox="1">
            <a:spLocks noChangeArrowheads="1"/>
          </p:cNvSpPr>
          <p:nvPr/>
        </p:nvSpPr>
        <p:spPr>
          <a:xfrm>
            <a:off x="283208" y="1462753"/>
            <a:ext cx="8008536" cy="139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en-US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GB3, </a:t>
            </a:r>
            <a:r>
              <a:rPr lang="en-US" sz="2400" dirty="0">
                <a:solidFill>
                  <a:prstClr val="black"/>
                </a:solidFill>
              </a:rPr>
              <a:t>if every 5</a:t>
            </a:r>
            <a:r>
              <a:rPr lang="en-US" sz="2400" baseline="30000" dirty="0">
                <a:solidFill>
                  <a:prstClr val="black"/>
                </a:solidFill>
              </a:rPr>
              <a:t>th</a:t>
            </a:r>
            <a:r>
              <a:rPr lang="en-US" sz="2400" dirty="0">
                <a:solidFill>
                  <a:prstClr val="black"/>
                </a:solidFill>
              </a:rPr>
              <a:t> packet that is transmitted is lost and if we have to send 10 packets, then how many transmissions are required?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27B2D-5165-4D25-8F18-9646B6A27C07}"/>
              </a:ext>
            </a:extLst>
          </p:cNvPr>
          <p:cNvSpPr txBox="1"/>
          <p:nvPr/>
        </p:nvSpPr>
        <p:spPr>
          <a:xfrm flipH="1">
            <a:off x="2535699" y="3114533"/>
            <a:ext cx="190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9820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Selective repeat: a dilemma!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19596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4AC2D6-1068-4A46-AB47-6AF7BF228561}"/>
              </a:ext>
            </a:extLst>
          </p:cNvPr>
          <p:cNvGrpSpPr/>
          <p:nvPr/>
        </p:nvGrpSpPr>
        <p:grpSpPr>
          <a:xfrm>
            <a:off x="6760456" y="2977818"/>
            <a:ext cx="4257675" cy="2225676"/>
            <a:chOff x="6909757" y="4181931"/>
            <a:chExt cx="4257675" cy="22256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98EE2E-C016-4917-AE3F-6A097BCDC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09757" y="4258131"/>
              <a:ext cx="1030288" cy="274638"/>
              <a:chOff x="1895" y="3931"/>
              <a:chExt cx="649" cy="173"/>
            </a:xfrm>
          </p:grpSpPr>
          <p:sp>
            <p:nvSpPr>
              <p:cNvPr id="44" name="Rectangle 7">
                <a:extLst>
                  <a:ext uri="{FF2B5EF4-FFF2-40B4-BE49-F238E27FC236}">
                    <a16:creationId xmlns:a16="http://schemas.microsoft.com/office/drawing/2014/main" id="{77C18980-8DD4-4AAC-81C3-4130FA8E9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" name="Text Box 6">
                <a:extLst>
                  <a:ext uri="{FF2B5EF4-FFF2-40B4-BE49-F238E27FC236}">
                    <a16:creationId xmlns:a16="http://schemas.microsoft.com/office/drawing/2014/main" id="{0F1543DC-A066-43C3-90CD-FD08D0ABA9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7B9BC7-84AD-4D87-A59F-88923806C6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8807" y="4532769"/>
              <a:ext cx="1030288" cy="274638"/>
              <a:chOff x="1895" y="3931"/>
              <a:chExt cx="649" cy="173"/>
            </a:xfrm>
          </p:grpSpPr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id="{88A949A7-BEC8-434D-8846-E1A329805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" name="Text Box 11">
                <a:extLst>
                  <a:ext uri="{FF2B5EF4-FFF2-40B4-BE49-F238E27FC236}">
                    <a16:creationId xmlns:a16="http://schemas.microsoft.com/office/drawing/2014/main" id="{1A47B191-B3ED-484D-B9AF-204921F67D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grpSp>
          <p:nvGrpSpPr>
            <p:cNvPr id="11" name="Group 12">
              <a:extLst>
                <a:ext uri="{FF2B5EF4-FFF2-40B4-BE49-F238E27FC236}">
                  <a16:creationId xmlns:a16="http://schemas.microsoft.com/office/drawing/2014/main" id="{2D5DADD2-88AA-49E3-A4C1-3EB98DE3FB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6745" y="4796294"/>
              <a:ext cx="1030288" cy="274638"/>
              <a:chOff x="1895" y="3931"/>
              <a:chExt cx="649" cy="173"/>
            </a:xfrm>
          </p:grpSpPr>
          <p:sp>
            <p:nvSpPr>
              <p:cNvPr id="40" name="Rectangle 13">
                <a:extLst>
                  <a:ext uri="{FF2B5EF4-FFF2-40B4-BE49-F238E27FC236}">
                    <a16:creationId xmlns:a16="http://schemas.microsoft.com/office/drawing/2014/main" id="{21FA8A53-C4C2-4641-AAA0-3A3C7B04C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" name="Text Box 14">
                <a:extLst>
                  <a:ext uri="{FF2B5EF4-FFF2-40B4-BE49-F238E27FC236}">
                    <a16:creationId xmlns:a16="http://schemas.microsoft.com/office/drawing/2014/main" id="{A3F53E90-538F-447D-9186-8A4AC640AB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sp>
          <p:nvSpPr>
            <p:cNvPr id="12" name="Line 15">
              <a:extLst>
                <a:ext uri="{FF2B5EF4-FFF2-40B4-BE49-F238E27FC236}">
                  <a16:creationId xmlns:a16="http://schemas.microsoft.com/office/drawing/2014/main" id="{01A66EE3-0A99-4197-9585-F5F74432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7345" y="4396244"/>
              <a:ext cx="1827213" cy="2381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" name="Line 16">
              <a:extLst>
                <a:ext uri="{FF2B5EF4-FFF2-40B4-BE49-F238E27FC236}">
                  <a16:creationId xmlns:a16="http://schemas.microsoft.com/office/drawing/2014/main" id="{E20E0807-04A2-4016-A285-60033855CB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7507" y="4681994"/>
              <a:ext cx="1808163" cy="2286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" name="Line 17">
              <a:extLst>
                <a:ext uri="{FF2B5EF4-FFF2-40B4-BE49-F238E27FC236}">
                  <a16:creationId xmlns:a16="http://schemas.microsoft.com/office/drawing/2014/main" id="{B9118FC1-9A20-41CA-A049-C9F4A11806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7670" y="4967744"/>
              <a:ext cx="1784350" cy="20955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5C8CD949-8102-4ED0-A5D0-D2FA4CD14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0057" y="4181931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pkt0</a:t>
              </a:r>
            </a:p>
          </p:txBody>
        </p:sp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1A7246BB-99F3-40C9-9EF7-D8B7D0FF8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6882" y="4467681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pkt1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C1865750-53F8-42CE-9E41-FF43018C6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3707" y="4753431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pkt2</a:t>
              </a:r>
            </a:p>
          </p:txBody>
        </p: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FA1C1E97-BB74-453D-8359-78B852E591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9920" y="5828170"/>
              <a:ext cx="1030288" cy="274638"/>
              <a:chOff x="1895" y="3931"/>
              <a:chExt cx="649" cy="173"/>
            </a:xfrm>
          </p:grpSpPr>
          <p:sp>
            <p:nvSpPr>
              <p:cNvPr id="38" name="Rectangle 24">
                <a:extLst>
                  <a:ext uri="{FF2B5EF4-FFF2-40B4-BE49-F238E27FC236}">
                    <a16:creationId xmlns:a16="http://schemas.microsoft.com/office/drawing/2014/main" id="{18488F00-F045-401A-952C-7FE7ACD29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" name="Text Box 25">
                <a:extLst>
                  <a:ext uri="{FF2B5EF4-FFF2-40B4-BE49-F238E27FC236}">
                    <a16:creationId xmlns:a16="http://schemas.microsoft.com/office/drawing/2014/main" id="{A14FF749-7092-4D7A-A879-A6C2D9CDED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sp>
          <p:nvSpPr>
            <p:cNvPr id="19" name="Line 32">
              <a:extLst>
                <a:ext uri="{FF2B5EF4-FFF2-40B4-BE49-F238E27FC236}">
                  <a16:creationId xmlns:a16="http://schemas.microsoft.com/office/drawing/2014/main" id="{C57E9737-AC22-4760-A302-14D60DE88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0845" y="5961520"/>
              <a:ext cx="1784350" cy="223838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" name="Text Box 35">
              <a:extLst>
                <a:ext uri="{FF2B5EF4-FFF2-40B4-BE49-F238E27FC236}">
                  <a16:creationId xmlns:a16="http://schemas.microsoft.com/office/drawing/2014/main" id="{A4D16C34-2599-451A-AEF8-3B92073C86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4982" y="5747207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pkt0</a:t>
              </a:r>
            </a:p>
          </p:txBody>
        </p:sp>
        <p:sp>
          <p:nvSpPr>
            <p:cNvPr id="21" name="Text Box 39">
              <a:extLst>
                <a:ext uri="{FF2B5EF4-FFF2-40B4-BE49-F238E27FC236}">
                  <a16:creationId xmlns:a16="http://schemas.microsoft.com/office/drawing/2014/main" id="{F1488EFA-499F-4C75-B143-0D54B5A68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4045" y="5429707"/>
              <a:ext cx="1382713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retransmit pkt0</a:t>
              </a:r>
            </a:p>
          </p:txBody>
        </p:sp>
        <p:sp>
          <p:nvSpPr>
            <p:cNvPr id="23" name="Rectangle 45">
              <a:extLst>
                <a:ext uri="{FF2B5EF4-FFF2-40B4-BE49-F238E27FC236}">
                  <a16:creationId xmlns:a16="http://schemas.microsoft.com/office/drawing/2014/main" id="{31918CAB-EBAF-4C7F-9CA2-72F35BA2A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345" y="4559756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" name="Text Box 46">
              <a:extLst>
                <a:ext uri="{FF2B5EF4-FFF2-40B4-BE49-F238E27FC236}">
                  <a16:creationId xmlns:a16="http://schemas.microsoft.com/office/drawing/2014/main" id="{977806C4-C0C2-4348-831F-F018219E5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0432" y="4510544"/>
              <a:ext cx="1030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1 2 3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0 1 2</a:t>
              </a:r>
            </a:p>
          </p:txBody>
        </p:sp>
        <p:sp>
          <p:nvSpPr>
            <p:cNvPr id="25" name="Rectangle 50">
              <a:extLst>
                <a:ext uri="{FF2B5EF4-FFF2-40B4-BE49-F238E27FC236}">
                  <a16:creationId xmlns:a16="http://schemas.microsoft.com/office/drawing/2014/main" id="{2A2FD91B-1732-4CEE-9EA5-8631DF1B7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995" y="4831219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" name="Text Box 51">
              <a:extLst>
                <a:ext uri="{FF2B5EF4-FFF2-40B4-BE49-F238E27FC236}">
                  <a16:creationId xmlns:a16="http://schemas.microsoft.com/office/drawing/2014/main" id="{489E38BE-C30C-4FE1-9432-D8633012B5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7257" y="4785181"/>
              <a:ext cx="1030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0 1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2 3 0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1 2</a:t>
              </a:r>
            </a:p>
          </p:txBody>
        </p:sp>
        <p:sp>
          <p:nvSpPr>
            <p:cNvPr id="27" name="Rectangle 53">
              <a:extLst>
                <a:ext uri="{FF2B5EF4-FFF2-40B4-BE49-F238E27FC236}">
                  <a16:creationId xmlns:a16="http://schemas.microsoft.com/office/drawing/2014/main" id="{39F50400-1D6D-4E0A-A070-AF6C6775D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0170" y="5094744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Text Box 54">
              <a:extLst>
                <a:ext uri="{FF2B5EF4-FFF2-40B4-BE49-F238E27FC236}">
                  <a16:creationId xmlns:a16="http://schemas.microsoft.com/office/drawing/2014/main" id="{29C9B95B-9209-4370-B7BA-6EF1D32B4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0432" y="5048707"/>
              <a:ext cx="1030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0 1 2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3 0 1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2</a:t>
              </a:r>
            </a:p>
          </p:txBody>
        </p:sp>
        <p:sp>
          <p:nvSpPr>
            <p:cNvPr id="30" name="Line 62">
              <a:extLst>
                <a:ext uri="{FF2B5EF4-FFF2-40B4-BE49-F238E27FC236}">
                  <a16:creationId xmlns:a16="http://schemas.microsoft.com/office/drawing/2014/main" id="{C6F9D05F-CE76-4CD2-80DF-F8EDCB045D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732" y="4642306"/>
              <a:ext cx="577850" cy="25717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133BE487-3F7A-4B3B-9DE6-9769FB0EF6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732" y="4905831"/>
              <a:ext cx="608013" cy="2254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6E8DF28-581D-42B2-9186-E5489FD2A5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9082" y="5169357"/>
              <a:ext cx="631825" cy="2127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" name="Text Box 65">
              <a:extLst>
                <a:ext uri="{FF2B5EF4-FFF2-40B4-BE49-F238E27FC236}">
                  <a16:creationId xmlns:a16="http://schemas.microsoft.com/office/drawing/2014/main" id="{FBB00FBC-22D9-4D35-A8F3-7732C0C816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13182" y="4759781"/>
              <a:ext cx="323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34" name="Text Box 66">
              <a:extLst>
                <a:ext uri="{FF2B5EF4-FFF2-40B4-BE49-F238E27FC236}">
                  <a16:creationId xmlns:a16="http://schemas.microsoft.com/office/drawing/2014/main" id="{E3BC9155-850D-45B3-B294-57BFFCD66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1120" y="5002669"/>
              <a:ext cx="323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35" name="Text Box 67">
              <a:extLst>
                <a:ext uri="{FF2B5EF4-FFF2-40B4-BE49-F238E27FC236}">
                  <a16:creationId xmlns:a16="http://schemas.microsoft.com/office/drawing/2014/main" id="{E29BE9AF-8D61-4252-B4D8-F0762FB70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7470" y="5240794"/>
              <a:ext cx="323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36" name="Text Box 68">
              <a:extLst>
                <a:ext uri="{FF2B5EF4-FFF2-40B4-BE49-F238E27FC236}">
                  <a16:creationId xmlns:a16="http://schemas.microsoft.com/office/drawing/2014/main" id="{1E5CBF45-7665-476D-BFB8-7ECC53FF0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9632" y="5950407"/>
              <a:ext cx="1447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will accept packet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with seq number 0</a:t>
              </a:r>
            </a:p>
          </p:txBody>
        </p:sp>
        <p:sp>
          <p:nvSpPr>
            <p:cNvPr id="37" name="Line 69">
              <a:extLst>
                <a:ext uri="{FF2B5EF4-FFF2-40B4-BE49-F238E27FC236}">
                  <a16:creationId xmlns:a16="http://schemas.microsoft.com/office/drawing/2014/main" id="{C60FB090-EC27-44F4-B33F-87CD860E97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24482" y="5345569"/>
              <a:ext cx="0" cy="6350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6" name="Text Box 117">
            <a:extLst>
              <a:ext uri="{FF2B5EF4-FFF2-40B4-BE49-F238E27FC236}">
                <a16:creationId xmlns:a16="http://schemas.microsoft.com/office/drawing/2014/main" id="{47E29595-59C6-42AA-B0F1-78AE01B43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30" y="5028222"/>
            <a:ext cx="12207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(b) oops!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60FE7E-33D1-4E0C-A2E5-8B59F8AB47F0}"/>
              </a:ext>
            </a:extLst>
          </p:cNvPr>
          <p:cNvGrpSpPr/>
          <p:nvPr/>
        </p:nvGrpSpPr>
        <p:grpSpPr>
          <a:xfrm>
            <a:off x="417782" y="3103207"/>
            <a:ext cx="4410075" cy="2644775"/>
            <a:chOff x="6785932" y="351292"/>
            <a:chExt cx="4410075" cy="2644775"/>
          </a:xfrm>
        </p:grpSpPr>
        <p:sp>
          <p:nvSpPr>
            <p:cNvPr id="48" name="Text Box 40">
              <a:extLst>
                <a:ext uri="{FF2B5EF4-FFF2-40B4-BE49-F238E27FC236}">
                  <a16:creationId xmlns:a16="http://schemas.microsoft.com/office/drawing/2014/main" id="{B83B5995-9ED7-41DF-8A83-D8AB1129F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6595" y="351292"/>
              <a:ext cx="1458912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receiver window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(after receipt)</a:t>
              </a:r>
            </a:p>
          </p:txBody>
        </p:sp>
        <p:sp>
          <p:nvSpPr>
            <p:cNvPr id="49" name="Text Box 41">
              <a:extLst>
                <a:ext uri="{FF2B5EF4-FFF2-40B4-BE49-F238E27FC236}">
                  <a16:creationId xmlns:a16="http://schemas.microsoft.com/office/drawing/2014/main" id="{04EF097C-0AA9-4E88-BFBF-A762F3A2C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5932" y="354467"/>
              <a:ext cx="1365250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sender window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(after receipt)</a:t>
              </a:r>
            </a:p>
          </p:txBody>
        </p:sp>
        <p:sp>
          <p:nvSpPr>
            <p:cNvPr id="50" name="Line 58">
              <a:extLst>
                <a:ext uri="{FF2B5EF4-FFF2-40B4-BE49-F238E27FC236}">
                  <a16:creationId xmlns:a16="http://schemas.microsoft.com/office/drawing/2014/main" id="{6E7501AF-BDDF-454F-9E6A-A578FF6E8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71657" y="845004"/>
              <a:ext cx="1109663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1" name="Line 59">
              <a:extLst>
                <a:ext uri="{FF2B5EF4-FFF2-40B4-BE49-F238E27FC236}">
                  <a16:creationId xmlns:a16="http://schemas.microsoft.com/office/drawing/2014/main" id="{8680D315-9DC6-4EC7-8D2F-D4918705A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2957" y="845004"/>
              <a:ext cx="1109663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2" name="Group 72">
              <a:extLst>
                <a:ext uri="{FF2B5EF4-FFF2-40B4-BE49-F238E27FC236}">
                  <a16:creationId xmlns:a16="http://schemas.microsoft.com/office/drawing/2014/main" id="{D7B2C74D-12CE-4821-BDAB-9C94A2A31B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7220" y="1057729"/>
              <a:ext cx="1030287" cy="274638"/>
              <a:chOff x="1895" y="3931"/>
              <a:chExt cx="649" cy="173"/>
            </a:xfrm>
          </p:grpSpPr>
          <p:sp>
            <p:nvSpPr>
              <p:cNvPr id="85" name="Rectangle 73">
                <a:extLst>
                  <a:ext uri="{FF2B5EF4-FFF2-40B4-BE49-F238E27FC236}">
                    <a16:creationId xmlns:a16="http://schemas.microsoft.com/office/drawing/2014/main" id="{412D6218-4699-45F6-9EDB-544790182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6" name="Text Box 74">
                <a:extLst>
                  <a:ext uri="{FF2B5EF4-FFF2-40B4-BE49-F238E27FC236}">
                    <a16:creationId xmlns:a16="http://schemas.microsoft.com/office/drawing/2014/main" id="{65319E8E-5891-408A-BD07-E0438E0F3C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grpSp>
          <p:nvGrpSpPr>
            <p:cNvPr id="53" name="Group 75">
              <a:extLst>
                <a:ext uri="{FF2B5EF4-FFF2-40B4-BE49-F238E27FC236}">
                  <a16:creationId xmlns:a16="http://schemas.microsoft.com/office/drawing/2014/main" id="{43232579-383B-4D62-8EB6-18EABEFA92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6270" y="1332367"/>
              <a:ext cx="1030287" cy="274638"/>
              <a:chOff x="1895" y="3931"/>
              <a:chExt cx="649" cy="173"/>
            </a:xfrm>
          </p:grpSpPr>
          <p:sp>
            <p:nvSpPr>
              <p:cNvPr id="83" name="Rectangle 76">
                <a:extLst>
                  <a:ext uri="{FF2B5EF4-FFF2-40B4-BE49-F238E27FC236}">
                    <a16:creationId xmlns:a16="http://schemas.microsoft.com/office/drawing/2014/main" id="{A006606B-F144-449B-BB05-46EAE70CE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4" name="Text Box 77">
                <a:extLst>
                  <a:ext uri="{FF2B5EF4-FFF2-40B4-BE49-F238E27FC236}">
                    <a16:creationId xmlns:a16="http://schemas.microsoft.com/office/drawing/2014/main" id="{F3A71631-CF98-4EC4-AF86-F71D20BC39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grpSp>
          <p:nvGrpSpPr>
            <p:cNvPr id="54" name="Group 78">
              <a:extLst>
                <a:ext uri="{FF2B5EF4-FFF2-40B4-BE49-F238E27FC236}">
                  <a16:creationId xmlns:a16="http://schemas.microsoft.com/office/drawing/2014/main" id="{62BAE6BD-FE17-478A-9D88-01C6122DB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4207" y="1595892"/>
              <a:ext cx="1030287" cy="274638"/>
              <a:chOff x="1895" y="3931"/>
              <a:chExt cx="649" cy="173"/>
            </a:xfrm>
          </p:grpSpPr>
          <p:sp>
            <p:nvSpPr>
              <p:cNvPr id="81" name="Rectangle 79">
                <a:extLst>
                  <a:ext uri="{FF2B5EF4-FFF2-40B4-BE49-F238E27FC236}">
                    <a16:creationId xmlns:a16="http://schemas.microsoft.com/office/drawing/2014/main" id="{728333EF-BD51-4654-A65A-ED45AD8A1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Text Box 80">
                <a:extLst>
                  <a:ext uri="{FF2B5EF4-FFF2-40B4-BE49-F238E27FC236}">
                    <a16:creationId xmlns:a16="http://schemas.microsoft.com/office/drawing/2014/main" id="{BD02AC2B-A226-42D3-B264-097B0A70FB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sp>
          <p:nvSpPr>
            <p:cNvPr id="55" name="Line 81">
              <a:extLst>
                <a:ext uri="{FF2B5EF4-FFF2-40B4-BE49-F238E27FC236}">
                  <a16:creationId xmlns:a16="http://schemas.microsoft.com/office/drawing/2014/main" id="{42386DAC-2E1E-4967-8138-2317BBEC3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4807" y="1195842"/>
              <a:ext cx="1827212" cy="2381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Line 82">
              <a:extLst>
                <a:ext uri="{FF2B5EF4-FFF2-40B4-BE49-F238E27FC236}">
                  <a16:creationId xmlns:a16="http://schemas.microsoft.com/office/drawing/2014/main" id="{3C22F003-8EBE-43A2-BE75-8107DDF08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4970" y="1481592"/>
              <a:ext cx="1808162" cy="2286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" name="Line 83">
              <a:extLst>
                <a:ext uri="{FF2B5EF4-FFF2-40B4-BE49-F238E27FC236}">
                  <a16:creationId xmlns:a16="http://schemas.microsoft.com/office/drawing/2014/main" id="{94DFE36F-50D8-4707-A5EB-26ADF8D0C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5132" y="1767342"/>
              <a:ext cx="1784350" cy="20955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" name="Text Box 84">
              <a:extLst>
                <a:ext uri="{FF2B5EF4-FFF2-40B4-BE49-F238E27FC236}">
                  <a16:creationId xmlns:a16="http://schemas.microsoft.com/office/drawing/2014/main" id="{50CFFDCF-80C4-4AA1-AFCF-8D4EAFB018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0845" y="981529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pkt0</a:t>
              </a:r>
            </a:p>
          </p:txBody>
        </p:sp>
        <p:sp>
          <p:nvSpPr>
            <p:cNvPr id="59" name="Text Box 85">
              <a:extLst>
                <a:ext uri="{FF2B5EF4-FFF2-40B4-BE49-F238E27FC236}">
                  <a16:creationId xmlns:a16="http://schemas.microsoft.com/office/drawing/2014/main" id="{9ED03B97-5ACB-416C-8224-7ECBFF918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4345" y="1267279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pkt1</a:t>
              </a:r>
            </a:p>
          </p:txBody>
        </p:sp>
        <p:sp>
          <p:nvSpPr>
            <p:cNvPr id="60" name="Text Box 86">
              <a:extLst>
                <a:ext uri="{FF2B5EF4-FFF2-40B4-BE49-F238E27FC236}">
                  <a16:creationId xmlns:a16="http://schemas.microsoft.com/office/drawing/2014/main" id="{7A34ECFE-174D-4801-80EE-4802DAA9A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1170" y="1553029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pkt2</a:t>
              </a:r>
            </a:p>
          </p:txBody>
        </p:sp>
        <p:sp>
          <p:nvSpPr>
            <p:cNvPr id="61" name="Rectangle 88">
              <a:extLst>
                <a:ext uri="{FF2B5EF4-FFF2-40B4-BE49-F238E27FC236}">
                  <a16:creationId xmlns:a16="http://schemas.microsoft.com/office/drawing/2014/main" id="{2229E797-6C5D-40C0-8A76-C6E1CACB9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120" y="2369004"/>
              <a:ext cx="401637" cy="188913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" name="Text Box 89">
              <a:extLst>
                <a:ext uri="{FF2B5EF4-FFF2-40B4-BE49-F238E27FC236}">
                  <a16:creationId xmlns:a16="http://schemas.microsoft.com/office/drawing/2014/main" id="{B836C4A0-8F77-4A73-86A7-428191DB7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7382" y="2322967"/>
              <a:ext cx="1030287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0 1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2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3 0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1 2</a:t>
              </a:r>
            </a:p>
          </p:txBody>
        </p:sp>
        <p:sp>
          <p:nvSpPr>
            <p:cNvPr id="63" name="Line 90">
              <a:extLst>
                <a:ext uri="{FF2B5EF4-FFF2-40B4-BE49-F238E27FC236}">
                  <a16:creationId xmlns:a16="http://schemas.microsoft.com/office/drawing/2014/main" id="{217D5154-0F3B-4C14-A73C-C546D3ED4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557" y="2494417"/>
              <a:ext cx="1784350" cy="223838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Text Box 91">
              <a:extLst>
                <a:ext uri="{FF2B5EF4-FFF2-40B4-BE49-F238E27FC236}">
                  <a16:creationId xmlns:a16="http://schemas.microsoft.com/office/drawing/2014/main" id="{A3B11292-DEE5-4CAD-A7D1-C67C6B1BD9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9745" y="2502354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pkt0</a:t>
              </a:r>
            </a:p>
          </p:txBody>
        </p:sp>
        <p:sp>
          <p:nvSpPr>
            <p:cNvPr id="65" name="Rectangle 95">
              <a:extLst>
                <a:ext uri="{FF2B5EF4-FFF2-40B4-BE49-F238E27FC236}">
                  <a16:creationId xmlns:a16="http://schemas.microsoft.com/office/drawing/2014/main" id="{8476B912-92F0-41A1-BB8A-EB7945973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6807" y="1359354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Text Box 96">
              <a:extLst>
                <a:ext uri="{FF2B5EF4-FFF2-40B4-BE49-F238E27FC236}">
                  <a16:creationId xmlns:a16="http://schemas.microsoft.com/office/drawing/2014/main" id="{7C085F0D-7A7D-40E4-9D2B-61B924745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7895" y="1310142"/>
              <a:ext cx="1030287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1 2 3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0 1 2</a:t>
              </a:r>
            </a:p>
          </p:txBody>
        </p:sp>
        <p:sp>
          <p:nvSpPr>
            <p:cNvPr id="67" name="Rectangle 97">
              <a:extLst>
                <a:ext uri="{FF2B5EF4-FFF2-40B4-BE49-F238E27FC236}">
                  <a16:creationId xmlns:a16="http://schemas.microsoft.com/office/drawing/2014/main" id="{D571390D-473E-44CA-996E-35277E53B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457" y="1630817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Text Box 98">
              <a:extLst>
                <a:ext uri="{FF2B5EF4-FFF2-40B4-BE49-F238E27FC236}">
                  <a16:creationId xmlns:a16="http://schemas.microsoft.com/office/drawing/2014/main" id="{FB7171AD-655A-44A8-AA7F-5DD312724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4720" y="1584779"/>
              <a:ext cx="1030287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0 1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2 3 0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1 2</a:t>
              </a:r>
            </a:p>
          </p:txBody>
        </p:sp>
        <p:sp>
          <p:nvSpPr>
            <p:cNvPr id="69" name="Rectangle 99">
              <a:extLst>
                <a:ext uri="{FF2B5EF4-FFF2-40B4-BE49-F238E27FC236}">
                  <a16:creationId xmlns:a16="http://schemas.microsoft.com/office/drawing/2014/main" id="{70E61816-DFA3-44BA-9139-8CC106A8D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7632" y="1894342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0" name="Text Box 100">
              <a:extLst>
                <a:ext uri="{FF2B5EF4-FFF2-40B4-BE49-F238E27FC236}">
                  <a16:creationId xmlns:a16="http://schemas.microsoft.com/office/drawing/2014/main" id="{04224654-2441-4B40-B1E2-6FF3569D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7895" y="1848304"/>
              <a:ext cx="1030287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0 1 2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3 0 1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2</a:t>
              </a:r>
            </a:p>
          </p:txBody>
        </p:sp>
        <p:sp>
          <p:nvSpPr>
            <p:cNvPr id="71" name="Line 103">
              <a:extLst>
                <a:ext uri="{FF2B5EF4-FFF2-40B4-BE49-F238E27FC236}">
                  <a16:creationId xmlns:a16="http://schemas.microsoft.com/office/drawing/2014/main" id="{89E97674-ED2C-427D-A7EA-253386CD5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33695" y="1441904"/>
              <a:ext cx="1784350" cy="73501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2" name="Line 104">
              <a:extLst>
                <a:ext uri="{FF2B5EF4-FFF2-40B4-BE49-F238E27FC236}">
                  <a16:creationId xmlns:a16="http://schemas.microsoft.com/office/drawing/2014/main" id="{B4A8A649-AB1B-4267-B286-F93F73C7B3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2745" y="1705429"/>
              <a:ext cx="1795462" cy="7588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3" name="Text Box 107">
              <a:extLst>
                <a:ext uri="{FF2B5EF4-FFF2-40B4-BE49-F238E27FC236}">
                  <a16:creationId xmlns:a16="http://schemas.microsoft.com/office/drawing/2014/main" id="{E0AC8369-B964-4ACE-B6FC-588AEF964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2807" y="2132467"/>
              <a:ext cx="323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74" name="Text Box 109">
              <a:extLst>
                <a:ext uri="{FF2B5EF4-FFF2-40B4-BE49-F238E27FC236}">
                  <a16:creationId xmlns:a16="http://schemas.microsoft.com/office/drawing/2014/main" id="{482B3AC6-93B7-49CA-BD90-117A91C51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8207" y="2538867"/>
              <a:ext cx="1447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will accept packet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with seq number 0</a:t>
              </a:r>
            </a:p>
          </p:txBody>
        </p:sp>
        <p:sp>
          <p:nvSpPr>
            <p:cNvPr id="75" name="Line 110">
              <a:extLst>
                <a:ext uri="{FF2B5EF4-FFF2-40B4-BE49-F238E27FC236}">
                  <a16:creationId xmlns:a16="http://schemas.microsoft.com/office/drawing/2014/main" id="{82C242A4-FB0C-44C3-87AE-2CBAC26877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441945" y="2145167"/>
              <a:ext cx="0" cy="4460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Line 112">
              <a:extLst>
                <a:ext uri="{FF2B5EF4-FFF2-40B4-BE49-F238E27FC236}">
                  <a16:creationId xmlns:a16="http://schemas.microsoft.com/office/drawing/2014/main" id="{A7462E57-CEEE-451F-BA0F-1772C33A9D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8620" y="2203904"/>
              <a:ext cx="590550" cy="730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" name="Group 115">
              <a:extLst>
                <a:ext uri="{FF2B5EF4-FFF2-40B4-BE49-F238E27FC236}">
                  <a16:creationId xmlns:a16="http://schemas.microsoft.com/office/drawing/2014/main" id="{D8E737CF-B2CA-42C6-AFC2-CEF7AAE74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7382" y="2037217"/>
              <a:ext cx="1030287" cy="274638"/>
              <a:chOff x="2667" y="3750"/>
              <a:chExt cx="649" cy="173"/>
            </a:xfrm>
          </p:grpSpPr>
          <p:sp>
            <p:nvSpPr>
              <p:cNvPr id="79" name="Rectangle 113">
                <a:extLst>
                  <a:ext uri="{FF2B5EF4-FFF2-40B4-BE49-F238E27FC236}">
                    <a16:creationId xmlns:a16="http://schemas.microsoft.com/office/drawing/2014/main" id="{5BFE62DE-672D-4607-805B-A045177B2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6" y="3779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0" name="Text Box 114">
                <a:extLst>
                  <a:ext uri="{FF2B5EF4-FFF2-40B4-BE49-F238E27FC236}">
                    <a16:creationId xmlns:a16="http://schemas.microsoft.com/office/drawing/2014/main" id="{D81B6B41-A244-4A63-B8B2-BA47D9CD2C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7" y="3750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3 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</a:p>
            </p:txBody>
          </p:sp>
        </p:grpSp>
        <p:sp>
          <p:nvSpPr>
            <p:cNvPr id="78" name="Text Box 116">
              <a:extLst>
                <a:ext uri="{FF2B5EF4-FFF2-40B4-BE49-F238E27FC236}">
                  <a16:creationId xmlns:a16="http://schemas.microsoft.com/office/drawing/2014/main" id="{5DDDCB59-D862-4A53-BD84-20EADCE3E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2920" y="1988004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pkt3</a:t>
              </a:r>
            </a:p>
          </p:txBody>
        </p:sp>
      </p:grpSp>
      <p:sp>
        <p:nvSpPr>
          <p:cNvPr id="87" name="Text Box 119">
            <a:extLst>
              <a:ext uri="{FF2B5EF4-FFF2-40B4-BE49-F238E27FC236}">
                <a16:creationId xmlns:a16="http://schemas.microsoft.com/office/drawing/2014/main" id="{523AE525-3B65-4028-834C-333551B7E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70" y="5586057"/>
            <a:ext cx="18793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(a) no problem</a:t>
            </a: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EF57299F-126E-4D84-82EF-B351A9F616FA}"/>
              </a:ext>
            </a:extLst>
          </p:cNvPr>
          <p:cNvSpPr txBox="1">
            <a:spLocks noChangeArrowheads="1"/>
          </p:cNvSpPr>
          <p:nvPr/>
        </p:nvSpPr>
        <p:spPr>
          <a:xfrm>
            <a:off x="152334" y="1346094"/>
            <a:ext cx="5517245" cy="13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seq #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s: 0, 1, 2, 3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(base 4 counting)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window size=3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8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3111" y="648394"/>
            <a:ext cx="880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Selective repeat: a dilemma!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CA5580-CD20-40C6-9A75-10341D568104}"/>
              </a:ext>
            </a:extLst>
          </p:cNvPr>
          <p:cNvSpPr/>
          <p:nvPr/>
        </p:nvSpPr>
        <p:spPr>
          <a:xfrm>
            <a:off x="393111" y="19596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9" name="Rectangle 124">
            <a:extLst>
              <a:ext uri="{FF2B5EF4-FFF2-40B4-BE49-F238E27FC236}">
                <a16:creationId xmlns:a16="http://schemas.microsoft.com/office/drawing/2014/main" id="{834707F5-6D87-4449-B444-F99A65A82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481" y="3358734"/>
            <a:ext cx="2779411" cy="2358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Q: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what relationship is needed between sequence # size and window size to avoid problem in scenario (b)?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E7082A-CC9E-42AA-95A8-4FAF50693EB2}"/>
              </a:ext>
            </a:extLst>
          </p:cNvPr>
          <p:cNvGrpSpPr/>
          <p:nvPr/>
        </p:nvGrpSpPr>
        <p:grpSpPr>
          <a:xfrm>
            <a:off x="5819944" y="4229846"/>
            <a:ext cx="4257675" cy="2225676"/>
            <a:chOff x="6909757" y="4181931"/>
            <a:chExt cx="4257675" cy="2225676"/>
          </a:xfrm>
        </p:grpSpPr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590E9C7B-F8B1-4EF7-A3D1-BF04FA02CA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09757" y="4258131"/>
              <a:ext cx="1030288" cy="274638"/>
              <a:chOff x="1895" y="3931"/>
              <a:chExt cx="649" cy="173"/>
            </a:xfrm>
          </p:grpSpPr>
          <p:sp>
            <p:nvSpPr>
              <p:cNvPr id="46" name="Rectangle 7">
                <a:extLst>
                  <a:ext uri="{FF2B5EF4-FFF2-40B4-BE49-F238E27FC236}">
                    <a16:creationId xmlns:a16="http://schemas.microsoft.com/office/drawing/2014/main" id="{C7D69741-CD10-42AD-BF04-950DBF2C7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" name="Text Box 6">
                <a:extLst>
                  <a:ext uri="{FF2B5EF4-FFF2-40B4-BE49-F238E27FC236}">
                    <a16:creationId xmlns:a16="http://schemas.microsoft.com/office/drawing/2014/main" id="{4D5B75AA-B566-45CC-A4DE-75CF09606B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3B664986-C52C-4EA8-9CCA-ECFF95614A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8807" y="4532769"/>
              <a:ext cx="1030288" cy="274638"/>
              <a:chOff x="1895" y="3931"/>
              <a:chExt cx="649" cy="173"/>
            </a:xfrm>
          </p:grpSpPr>
          <p:sp>
            <p:nvSpPr>
              <p:cNvPr id="44" name="Rectangle 10">
                <a:extLst>
                  <a:ext uri="{FF2B5EF4-FFF2-40B4-BE49-F238E27FC236}">
                    <a16:creationId xmlns:a16="http://schemas.microsoft.com/office/drawing/2014/main" id="{1955CE36-C63B-4973-A953-8F2CCE7CA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" name="Text Box 11">
                <a:extLst>
                  <a:ext uri="{FF2B5EF4-FFF2-40B4-BE49-F238E27FC236}">
                    <a16:creationId xmlns:a16="http://schemas.microsoft.com/office/drawing/2014/main" id="{33D56409-B639-4C66-A8C3-B049913B6B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D0826D-3F00-4377-8B0B-B258F7D32B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6745" y="4796294"/>
              <a:ext cx="1030288" cy="274638"/>
              <a:chOff x="1895" y="3931"/>
              <a:chExt cx="649" cy="173"/>
            </a:xfrm>
          </p:grpSpPr>
          <p:sp>
            <p:nvSpPr>
              <p:cNvPr id="42" name="Rectangle 13">
                <a:extLst>
                  <a:ext uri="{FF2B5EF4-FFF2-40B4-BE49-F238E27FC236}">
                    <a16:creationId xmlns:a16="http://schemas.microsoft.com/office/drawing/2014/main" id="{9179E8BC-DC21-4A75-B462-323C4BD38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" name="Text Box 14">
                <a:extLst>
                  <a:ext uri="{FF2B5EF4-FFF2-40B4-BE49-F238E27FC236}">
                    <a16:creationId xmlns:a16="http://schemas.microsoft.com/office/drawing/2014/main" id="{C657AD18-2A57-42C0-9044-22625852EA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98D35327-48FF-4767-9659-C16EB6FE23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7345" y="4396244"/>
              <a:ext cx="1827213" cy="2381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C03C2E61-72B2-4252-8B46-F6A1609BDF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7507" y="4681994"/>
              <a:ext cx="1808163" cy="2286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6A9B90DF-643E-46E7-BA6F-FFF3E8543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7670" y="4967744"/>
              <a:ext cx="1784350" cy="20955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C6F0E719-8340-45A9-9D41-91E116385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0057" y="4181931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pkt0</a:t>
              </a:r>
            </a:p>
          </p:txBody>
        </p:sp>
        <p:sp>
          <p:nvSpPr>
            <p:cNvPr id="18" name="Text Box 19">
              <a:extLst>
                <a:ext uri="{FF2B5EF4-FFF2-40B4-BE49-F238E27FC236}">
                  <a16:creationId xmlns:a16="http://schemas.microsoft.com/office/drawing/2014/main" id="{81C229F9-7AE7-4A68-A66D-D3D3F2CB9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6882" y="4467681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pkt1</a:t>
              </a:r>
            </a:p>
          </p:txBody>
        </p:sp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2C5D8225-E31E-4546-A9CE-7A25411EF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3707" y="4753431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pkt2</a:t>
              </a:r>
            </a:p>
          </p:txBody>
        </p:sp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6F52FE5E-D95B-427D-9D06-EF42D5002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9920" y="5828170"/>
              <a:ext cx="1030288" cy="274638"/>
              <a:chOff x="1895" y="3931"/>
              <a:chExt cx="649" cy="173"/>
            </a:xfrm>
          </p:grpSpPr>
          <p:sp>
            <p:nvSpPr>
              <p:cNvPr id="40" name="Rectangle 24">
                <a:extLst>
                  <a:ext uri="{FF2B5EF4-FFF2-40B4-BE49-F238E27FC236}">
                    <a16:creationId xmlns:a16="http://schemas.microsoft.com/office/drawing/2014/main" id="{B7AFBD34-C296-4FBB-92C2-10EEDD32D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" name="Text Box 25">
                <a:extLst>
                  <a:ext uri="{FF2B5EF4-FFF2-40B4-BE49-F238E27FC236}">
                    <a16:creationId xmlns:a16="http://schemas.microsoft.com/office/drawing/2014/main" id="{0E06EFEC-5D04-436E-99A8-7BD6B3AE0A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sp>
          <p:nvSpPr>
            <p:cNvPr id="21" name="Line 32">
              <a:extLst>
                <a:ext uri="{FF2B5EF4-FFF2-40B4-BE49-F238E27FC236}">
                  <a16:creationId xmlns:a16="http://schemas.microsoft.com/office/drawing/2014/main" id="{74315B47-FCFE-4F55-BEC3-1ED9F9833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0845" y="5961520"/>
              <a:ext cx="1784350" cy="223838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" name="Text Box 35">
              <a:extLst>
                <a:ext uri="{FF2B5EF4-FFF2-40B4-BE49-F238E27FC236}">
                  <a16:creationId xmlns:a16="http://schemas.microsoft.com/office/drawing/2014/main" id="{3DB52E39-419F-4FB3-B7AF-CE4C47E57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4982" y="5747207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pkt0</a:t>
              </a:r>
            </a:p>
          </p:txBody>
        </p:sp>
        <p:sp>
          <p:nvSpPr>
            <p:cNvPr id="24" name="Text Box 39">
              <a:extLst>
                <a:ext uri="{FF2B5EF4-FFF2-40B4-BE49-F238E27FC236}">
                  <a16:creationId xmlns:a16="http://schemas.microsoft.com/office/drawing/2014/main" id="{0FB9A216-8C38-4AD9-BF4A-5F05E7D3E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4045" y="5429707"/>
              <a:ext cx="1382713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retransmit pkt0</a:t>
              </a:r>
            </a:p>
          </p:txBody>
        </p:sp>
        <p:sp>
          <p:nvSpPr>
            <p:cNvPr id="25" name="Rectangle 45">
              <a:extLst>
                <a:ext uri="{FF2B5EF4-FFF2-40B4-BE49-F238E27FC236}">
                  <a16:creationId xmlns:a16="http://schemas.microsoft.com/office/drawing/2014/main" id="{6DD5F08C-8D16-44BD-A290-0398656FB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345" y="4559756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" name="Text Box 46">
              <a:extLst>
                <a:ext uri="{FF2B5EF4-FFF2-40B4-BE49-F238E27FC236}">
                  <a16:creationId xmlns:a16="http://schemas.microsoft.com/office/drawing/2014/main" id="{35271B26-BEF4-4189-BF8D-AAAA80CC7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0432" y="4510544"/>
              <a:ext cx="1030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1 2 3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0 1 2</a:t>
              </a:r>
            </a:p>
          </p:txBody>
        </p:sp>
        <p:sp>
          <p:nvSpPr>
            <p:cNvPr id="27" name="Rectangle 50">
              <a:extLst>
                <a:ext uri="{FF2B5EF4-FFF2-40B4-BE49-F238E27FC236}">
                  <a16:creationId xmlns:a16="http://schemas.microsoft.com/office/drawing/2014/main" id="{A6CA70B9-C62E-4B03-B6D5-4FBB0B875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995" y="4831219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Text Box 51">
              <a:extLst>
                <a:ext uri="{FF2B5EF4-FFF2-40B4-BE49-F238E27FC236}">
                  <a16:creationId xmlns:a16="http://schemas.microsoft.com/office/drawing/2014/main" id="{BB3A5310-AC4E-49AB-BBE6-4B60E0227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7257" y="4785181"/>
              <a:ext cx="1030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0 1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2 3 0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1 2</a:t>
              </a:r>
            </a:p>
          </p:txBody>
        </p:sp>
        <p:sp>
          <p:nvSpPr>
            <p:cNvPr id="30" name="Rectangle 53">
              <a:extLst>
                <a:ext uri="{FF2B5EF4-FFF2-40B4-BE49-F238E27FC236}">
                  <a16:creationId xmlns:a16="http://schemas.microsoft.com/office/drawing/2014/main" id="{8D8319A8-D8BA-4F21-A0CF-7A0F5349D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0170" y="5094744"/>
              <a:ext cx="401638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Text Box 54">
              <a:extLst>
                <a:ext uri="{FF2B5EF4-FFF2-40B4-BE49-F238E27FC236}">
                  <a16:creationId xmlns:a16="http://schemas.microsoft.com/office/drawing/2014/main" id="{8C61BABF-EB9B-4805-A329-06D4948176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0432" y="5048707"/>
              <a:ext cx="1030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0 1 2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3 0 1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2</a:t>
              </a:r>
            </a:p>
          </p:txBody>
        </p:sp>
        <p:sp>
          <p:nvSpPr>
            <p:cNvPr id="32" name="Line 62">
              <a:extLst>
                <a:ext uri="{FF2B5EF4-FFF2-40B4-BE49-F238E27FC236}">
                  <a16:creationId xmlns:a16="http://schemas.microsoft.com/office/drawing/2014/main" id="{8A847368-9F73-4000-8F01-FF73DA641F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732" y="4642306"/>
              <a:ext cx="577850" cy="25717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" name="Line 63">
              <a:extLst>
                <a:ext uri="{FF2B5EF4-FFF2-40B4-BE49-F238E27FC236}">
                  <a16:creationId xmlns:a16="http://schemas.microsoft.com/office/drawing/2014/main" id="{85B0C9C2-E40F-4AAB-9248-9CB5920118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732" y="4905831"/>
              <a:ext cx="608013" cy="2254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Line 64">
              <a:extLst>
                <a:ext uri="{FF2B5EF4-FFF2-40B4-BE49-F238E27FC236}">
                  <a16:creationId xmlns:a16="http://schemas.microsoft.com/office/drawing/2014/main" id="{1A4722DD-5073-4648-BAF5-3EE5E32893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9082" y="5169357"/>
              <a:ext cx="631825" cy="2127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Text Box 65">
              <a:extLst>
                <a:ext uri="{FF2B5EF4-FFF2-40B4-BE49-F238E27FC236}">
                  <a16:creationId xmlns:a16="http://schemas.microsoft.com/office/drawing/2014/main" id="{75A804E1-77B0-47AD-97E0-2AA732E32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13182" y="4759781"/>
              <a:ext cx="323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36" name="Text Box 66">
              <a:extLst>
                <a:ext uri="{FF2B5EF4-FFF2-40B4-BE49-F238E27FC236}">
                  <a16:creationId xmlns:a16="http://schemas.microsoft.com/office/drawing/2014/main" id="{58FA217D-D367-41B6-A144-39DD8BC9D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1120" y="5002669"/>
              <a:ext cx="323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37" name="Text Box 67">
              <a:extLst>
                <a:ext uri="{FF2B5EF4-FFF2-40B4-BE49-F238E27FC236}">
                  <a16:creationId xmlns:a16="http://schemas.microsoft.com/office/drawing/2014/main" id="{BD787815-2095-445B-850C-011F74F3C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7470" y="5240794"/>
              <a:ext cx="323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38" name="Text Box 68">
              <a:extLst>
                <a:ext uri="{FF2B5EF4-FFF2-40B4-BE49-F238E27FC236}">
                  <a16:creationId xmlns:a16="http://schemas.microsoft.com/office/drawing/2014/main" id="{35BEDBC3-2AB5-4E04-81BD-3032BBDA3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9632" y="5950407"/>
              <a:ext cx="1447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will accept packet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with seq number 0</a:t>
              </a:r>
            </a:p>
          </p:txBody>
        </p:sp>
        <p:sp>
          <p:nvSpPr>
            <p:cNvPr id="39" name="Line 69">
              <a:extLst>
                <a:ext uri="{FF2B5EF4-FFF2-40B4-BE49-F238E27FC236}">
                  <a16:creationId xmlns:a16="http://schemas.microsoft.com/office/drawing/2014/main" id="{1B18F83E-C2DB-42EF-9E19-A88225862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24482" y="5345569"/>
              <a:ext cx="0" cy="6350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8" name="Text Box 117">
            <a:extLst>
              <a:ext uri="{FF2B5EF4-FFF2-40B4-BE49-F238E27FC236}">
                <a16:creationId xmlns:a16="http://schemas.microsoft.com/office/drawing/2014/main" id="{FDE91EAC-11ED-4E5F-9A59-21C161618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2058" y="6280250"/>
            <a:ext cx="12207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(b) oops!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9F764B-01D1-496D-B152-5EAF93E4D737}"/>
              </a:ext>
            </a:extLst>
          </p:cNvPr>
          <p:cNvGrpSpPr/>
          <p:nvPr/>
        </p:nvGrpSpPr>
        <p:grpSpPr>
          <a:xfrm>
            <a:off x="5674583" y="520108"/>
            <a:ext cx="4410075" cy="2644775"/>
            <a:chOff x="6785932" y="351292"/>
            <a:chExt cx="4410075" cy="2644775"/>
          </a:xfrm>
        </p:grpSpPr>
        <p:sp>
          <p:nvSpPr>
            <p:cNvPr id="50" name="Text Box 40">
              <a:extLst>
                <a:ext uri="{FF2B5EF4-FFF2-40B4-BE49-F238E27FC236}">
                  <a16:creationId xmlns:a16="http://schemas.microsoft.com/office/drawing/2014/main" id="{4ED62CB0-3352-44C8-BADB-B2FF8C985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6595" y="351292"/>
              <a:ext cx="1458912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receiver window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(after receipt)</a:t>
              </a:r>
            </a:p>
          </p:txBody>
        </p:sp>
        <p:sp>
          <p:nvSpPr>
            <p:cNvPr id="51" name="Text Box 41">
              <a:extLst>
                <a:ext uri="{FF2B5EF4-FFF2-40B4-BE49-F238E27FC236}">
                  <a16:creationId xmlns:a16="http://schemas.microsoft.com/office/drawing/2014/main" id="{C5F5BBF1-8A48-4EB0-85E7-F94E823F7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5932" y="354467"/>
              <a:ext cx="1365250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sender window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(after receipt)</a:t>
              </a:r>
            </a:p>
          </p:txBody>
        </p:sp>
        <p:sp>
          <p:nvSpPr>
            <p:cNvPr id="52" name="Line 58">
              <a:extLst>
                <a:ext uri="{FF2B5EF4-FFF2-40B4-BE49-F238E27FC236}">
                  <a16:creationId xmlns:a16="http://schemas.microsoft.com/office/drawing/2014/main" id="{44446C62-1123-4D36-AFB3-C02B8F3B66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71657" y="845004"/>
              <a:ext cx="1109663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3" name="Line 59">
              <a:extLst>
                <a:ext uri="{FF2B5EF4-FFF2-40B4-BE49-F238E27FC236}">
                  <a16:creationId xmlns:a16="http://schemas.microsoft.com/office/drawing/2014/main" id="{9580C736-056F-497B-AD77-2CC13C347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2957" y="845004"/>
              <a:ext cx="1109663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4" name="Group 72">
              <a:extLst>
                <a:ext uri="{FF2B5EF4-FFF2-40B4-BE49-F238E27FC236}">
                  <a16:creationId xmlns:a16="http://schemas.microsoft.com/office/drawing/2014/main" id="{11C9FA66-F5DA-4746-AD83-45A8BCD56F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7220" y="1057729"/>
              <a:ext cx="1030287" cy="274638"/>
              <a:chOff x="1895" y="3931"/>
              <a:chExt cx="649" cy="173"/>
            </a:xfrm>
          </p:grpSpPr>
          <p:sp>
            <p:nvSpPr>
              <p:cNvPr id="87" name="Rectangle 73">
                <a:extLst>
                  <a:ext uri="{FF2B5EF4-FFF2-40B4-BE49-F238E27FC236}">
                    <a16:creationId xmlns:a16="http://schemas.microsoft.com/office/drawing/2014/main" id="{810B15F4-B1F7-40C1-BAFC-977955985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8" name="Text Box 74">
                <a:extLst>
                  <a:ext uri="{FF2B5EF4-FFF2-40B4-BE49-F238E27FC236}">
                    <a16:creationId xmlns:a16="http://schemas.microsoft.com/office/drawing/2014/main" id="{45360F08-01A4-4890-9683-47C3939E35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grpSp>
          <p:nvGrpSpPr>
            <p:cNvPr id="55" name="Group 75">
              <a:extLst>
                <a:ext uri="{FF2B5EF4-FFF2-40B4-BE49-F238E27FC236}">
                  <a16:creationId xmlns:a16="http://schemas.microsoft.com/office/drawing/2014/main" id="{304F7540-8242-4879-909C-F75D6A0D3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6270" y="1332367"/>
              <a:ext cx="1030287" cy="274638"/>
              <a:chOff x="1895" y="3931"/>
              <a:chExt cx="649" cy="173"/>
            </a:xfrm>
          </p:grpSpPr>
          <p:sp>
            <p:nvSpPr>
              <p:cNvPr id="85" name="Rectangle 76">
                <a:extLst>
                  <a:ext uri="{FF2B5EF4-FFF2-40B4-BE49-F238E27FC236}">
                    <a16:creationId xmlns:a16="http://schemas.microsoft.com/office/drawing/2014/main" id="{E4129107-5907-40E6-9946-7BEA17FCC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6" name="Text Box 77">
                <a:extLst>
                  <a:ext uri="{FF2B5EF4-FFF2-40B4-BE49-F238E27FC236}">
                    <a16:creationId xmlns:a16="http://schemas.microsoft.com/office/drawing/2014/main" id="{FEFD00C1-B3E5-495A-9B62-CA8FB4F2B6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grpSp>
          <p:nvGrpSpPr>
            <p:cNvPr id="56" name="Group 78">
              <a:extLst>
                <a:ext uri="{FF2B5EF4-FFF2-40B4-BE49-F238E27FC236}">
                  <a16:creationId xmlns:a16="http://schemas.microsoft.com/office/drawing/2014/main" id="{EF071C7F-8FED-4BF6-921F-3E6CF3125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4207" y="1595892"/>
              <a:ext cx="1030287" cy="274638"/>
              <a:chOff x="1895" y="3931"/>
              <a:chExt cx="649" cy="173"/>
            </a:xfrm>
          </p:grpSpPr>
          <p:sp>
            <p:nvSpPr>
              <p:cNvPr id="83" name="Rectangle 79">
                <a:extLst>
                  <a:ext uri="{FF2B5EF4-FFF2-40B4-BE49-F238E27FC236}">
                    <a16:creationId xmlns:a16="http://schemas.microsoft.com/office/drawing/2014/main" id="{10F3E0F9-3960-44D8-9FD9-6291F0A50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4" name="Text Box 80">
                <a:extLst>
                  <a:ext uri="{FF2B5EF4-FFF2-40B4-BE49-F238E27FC236}">
                    <a16:creationId xmlns:a16="http://schemas.microsoft.com/office/drawing/2014/main" id="{26081F09-4F9B-46B0-9C07-77EB255905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3 0 1 2</a:t>
                </a:r>
              </a:p>
            </p:txBody>
          </p:sp>
        </p:grpSp>
        <p:sp>
          <p:nvSpPr>
            <p:cNvPr id="57" name="Line 81">
              <a:extLst>
                <a:ext uri="{FF2B5EF4-FFF2-40B4-BE49-F238E27FC236}">
                  <a16:creationId xmlns:a16="http://schemas.microsoft.com/office/drawing/2014/main" id="{8E616AA9-C307-4B62-93F4-4F643C923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4807" y="1195842"/>
              <a:ext cx="1827212" cy="2381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" name="Line 82">
              <a:extLst>
                <a:ext uri="{FF2B5EF4-FFF2-40B4-BE49-F238E27FC236}">
                  <a16:creationId xmlns:a16="http://schemas.microsoft.com/office/drawing/2014/main" id="{7F599F4C-8C16-40AE-9D92-F1968805A1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4970" y="1481592"/>
              <a:ext cx="1808162" cy="22860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" name="Line 83">
              <a:extLst>
                <a:ext uri="{FF2B5EF4-FFF2-40B4-BE49-F238E27FC236}">
                  <a16:creationId xmlns:a16="http://schemas.microsoft.com/office/drawing/2014/main" id="{350BD4B4-CCC3-4A32-B9D1-336A30CD98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5132" y="1767342"/>
              <a:ext cx="1784350" cy="20955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" name="Text Box 84">
              <a:extLst>
                <a:ext uri="{FF2B5EF4-FFF2-40B4-BE49-F238E27FC236}">
                  <a16:creationId xmlns:a16="http://schemas.microsoft.com/office/drawing/2014/main" id="{7A31249C-0A87-4F61-93B2-6AF0A3CA7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0845" y="981529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pkt0</a:t>
              </a:r>
            </a:p>
          </p:txBody>
        </p:sp>
        <p:sp>
          <p:nvSpPr>
            <p:cNvPr id="61" name="Text Box 85">
              <a:extLst>
                <a:ext uri="{FF2B5EF4-FFF2-40B4-BE49-F238E27FC236}">
                  <a16:creationId xmlns:a16="http://schemas.microsoft.com/office/drawing/2014/main" id="{8FF19F93-AA11-4611-B364-FE5477D2D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4345" y="1267279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pkt1</a:t>
              </a:r>
            </a:p>
          </p:txBody>
        </p:sp>
        <p:sp>
          <p:nvSpPr>
            <p:cNvPr id="62" name="Text Box 86">
              <a:extLst>
                <a:ext uri="{FF2B5EF4-FFF2-40B4-BE49-F238E27FC236}">
                  <a16:creationId xmlns:a16="http://schemas.microsoft.com/office/drawing/2014/main" id="{021FF8FD-6C67-49B0-8EEE-BCFEAE277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1170" y="1553029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pkt2</a:t>
              </a:r>
            </a:p>
          </p:txBody>
        </p:sp>
        <p:sp>
          <p:nvSpPr>
            <p:cNvPr id="63" name="Rectangle 88">
              <a:extLst>
                <a:ext uri="{FF2B5EF4-FFF2-40B4-BE49-F238E27FC236}">
                  <a16:creationId xmlns:a16="http://schemas.microsoft.com/office/drawing/2014/main" id="{15BEFC38-C7B7-4E0A-9665-F21274C8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120" y="2369004"/>
              <a:ext cx="401637" cy="188913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Text Box 89">
              <a:extLst>
                <a:ext uri="{FF2B5EF4-FFF2-40B4-BE49-F238E27FC236}">
                  <a16:creationId xmlns:a16="http://schemas.microsoft.com/office/drawing/2014/main" id="{B2E53C40-88B1-451E-921B-C9FA8D745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7382" y="2322967"/>
              <a:ext cx="1030287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0 1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2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3 0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1 2</a:t>
              </a:r>
            </a:p>
          </p:txBody>
        </p:sp>
        <p:sp>
          <p:nvSpPr>
            <p:cNvPr id="65" name="Line 90">
              <a:extLst>
                <a:ext uri="{FF2B5EF4-FFF2-40B4-BE49-F238E27FC236}">
                  <a16:creationId xmlns:a16="http://schemas.microsoft.com/office/drawing/2014/main" id="{4A35CF85-3661-46E1-B796-DCBC20EAF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6557" y="2494417"/>
              <a:ext cx="1784350" cy="223838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Text Box 91">
              <a:extLst>
                <a:ext uri="{FF2B5EF4-FFF2-40B4-BE49-F238E27FC236}">
                  <a16:creationId xmlns:a16="http://schemas.microsoft.com/office/drawing/2014/main" id="{4FDE06A1-B2A5-4B3C-9C30-496473BA9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9745" y="2502354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pkt0</a:t>
              </a:r>
            </a:p>
          </p:txBody>
        </p:sp>
        <p:sp>
          <p:nvSpPr>
            <p:cNvPr id="67" name="Rectangle 95">
              <a:extLst>
                <a:ext uri="{FF2B5EF4-FFF2-40B4-BE49-F238E27FC236}">
                  <a16:creationId xmlns:a16="http://schemas.microsoft.com/office/drawing/2014/main" id="{FEF07DB3-CB31-4825-8365-18D8E45BB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6807" y="1359354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Text Box 96">
              <a:extLst>
                <a:ext uri="{FF2B5EF4-FFF2-40B4-BE49-F238E27FC236}">
                  <a16:creationId xmlns:a16="http://schemas.microsoft.com/office/drawing/2014/main" id="{DB33CD40-8ACA-431C-A862-AC14E11FD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7895" y="1310142"/>
              <a:ext cx="1030287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1 2 3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0 1 2</a:t>
              </a:r>
            </a:p>
          </p:txBody>
        </p:sp>
        <p:sp>
          <p:nvSpPr>
            <p:cNvPr id="69" name="Rectangle 97">
              <a:extLst>
                <a:ext uri="{FF2B5EF4-FFF2-40B4-BE49-F238E27FC236}">
                  <a16:creationId xmlns:a16="http://schemas.microsoft.com/office/drawing/2014/main" id="{D918BFBC-602B-4B6A-AEAA-4719499D7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457" y="1630817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0" name="Text Box 98">
              <a:extLst>
                <a:ext uri="{FF2B5EF4-FFF2-40B4-BE49-F238E27FC236}">
                  <a16:creationId xmlns:a16="http://schemas.microsoft.com/office/drawing/2014/main" id="{83A3D87B-A3A1-4E5D-8E1D-44A31FFA06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4720" y="1584779"/>
              <a:ext cx="1030287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0 1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2 3 0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1 2</a:t>
              </a:r>
            </a:p>
          </p:txBody>
        </p:sp>
        <p:sp>
          <p:nvSpPr>
            <p:cNvPr id="71" name="Rectangle 99">
              <a:extLst>
                <a:ext uri="{FF2B5EF4-FFF2-40B4-BE49-F238E27FC236}">
                  <a16:creationId xmlns:a16="http://schemas.microsoft.com/office/drawing/2014/main" id="{41868186-BE0A-4F6E-93BD-BBDE1E245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7632" y="1894342"/>
              <a:ext cx="401637" cy="1889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2" name="Text Box 100">
              <a:extLst>
                <a:ext uri="{FF2B5EF4-FFF2-40B4-BE49-F238E27FC236}">
                  <a16:creationId xmlns:a16="http://schemas.microsoft.com/office/drawing/2014/main" id="{D63ED2C7-69C0-4F99-BA92-76F82F677E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7895" y="1848304"/>
              <a:ext cx="1030287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0 1 2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3 0 1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2</a:t>
              </a:r>
            </a:p>
          </p:txBody>
        </p:sp>
        <p:sp>
          <p:nvSpPr>
            <p:cNvPr id="73" name="Line 103">
              <a:extLst>
                <a:ext uri="{FF2B5EF4-FFF2-40B4-BE49-F238E27FC236}">
                  <a16:creationId xmlns:a16="http://schemas.microsoft.com/office/drawing/2014/main" id="{5182A69F-C27C-44A4-845E-409A8B0411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33695" y="1441904"/>
              <a:ext cx="1784350" cy="73501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4" name="Line 104">
              <a:extLst>
                <a:ext uri="{FF2B5EF4-FFF2-40B4-BE49-F238E27FC236}">
                  <a16:creationId xmlns:a16="http://schemas.microsoft.com/office/drawing/2014/main" id="{1191FFA7-8F0E-4EB6-8463-8A2F17528A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2745" y="1705429"/>
              <a:ext cx="1795462" cy="758825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5" name="Text Box 107">
              <a:extLst>
                <a:ext uri="{FF2B5EF4-FFF2-40B4-BE49-F238E27FC236}">
                  <a16:creationId xmlns:a16="http://schemas.microsoft.com/office/drawing/2014/main" id="{C16E4DFF-963A-4E57-A625-CA6D6CAA2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2807" y="2132467"/>
              <a:ext cx="323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76" name="Text Box 109">
              <a:extLst>
                <a:ext uri="{FF2B5EF4-FFF2-40B4-BE49-F238E27FC236}">
                  <a16:creationId xmlns:a16="http://schemas.microsoft.com/office/drawing/2014/main" id="{03864A31-1F33-4C4E-A878-AD3DB2E6D1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8207" y="2538867"/>
              <a:ext cx="1447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will accept packet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with seq number 0</a:t>
              </a:r>
            </a:p>
          </p:txBody>
        </p:sp>
        <p:sp>
          <p:nvSpPr>
            <p:cNvPr id="77" name="Line 110">
              <a:extLst>
                <a:ext uri="{FF2B5EF4-FFF2-40B4-BE49-F238E27FC236}">
                  <a16:creationId xmlns:a16="http://schemas.microsoft.com/office/drawing/2014/main" id="{C04E7F7C-4D56-49FD-A174-EB248BBF13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441945" y="2145167"/>
              <a:ext cx="0" cy="4460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Line 112">
              <a:extLst>
                <a:ext uri="{FF2B5EF4-FFF2-40B4-BE49-F238E27FC236}">
                  <a16:creationId xmlns:a16="http://schemas.microsoft.com/office/drawing/2014/main" id="{122D99CE-4D7F-4973-805D-5154E36D6B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8620" y="2203904"/>
              <a:ext cx="590550" cy="730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9" name="Group 115">
              <a:extLst>
                <a:ext uri="{FF2B5EF4-FFF2-40B4-BE49-F238E27FC236}">
                  <a16:creationId xmlns:a16="http://schemas.microsoft.com/office/drawing/2014/main" id="{85EDFC3A-DD60-4955-BB2D-9B6FDF5EC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7382" y="2037217"/>
              <a:ext cx="1030287" cy="274638"/>
              <a:chOff x="2667" y="3750"/>
              <a:chExt cx="649" cy="173"/>
            </a:xfrm>
          </p:grpSpPr>
          <p:sp>
            <p:nvSpPr>
              <p:cNvPr id="81" name="Rectangle 113">
                <a:extLst>
                  <a:ext uri="{FF2B5EF4-FFF2-40B4-BE49-F238E27FC236}">
                    <a16:creationId xmlns:a16="http://schemas.microsoft.com/office/drawing/2014/main" id="{2972B5CC-ED3D-428B-951A-0FD1DF2F6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6" y="3779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Text Box 114">
                <a:extLst>
                  <a:ext uri="{FF2B5EF4-FFF2-40B4-BE49-F238E27FC236}">
                    <a16:creationId xmlns:a16="http://schemas.microsoft.com/office/drawing/2014/main" id="{7F10861F-478D-46C6-914A-16AAD2F87E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7" y="3750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1 2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3 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</a:t>
                </a:r>
              </a:p>
            </p:txBody>
          </p:sp>
        </p:grpSp>
        <p:sp>
          <p:nvSpPr>
            <p:cNvPr id="80" name="Text Box 116">
              <a:extLst>
                <a:ext uri="{FF2B5EF4-FFF2-40B4-BE49-F238E27FC236}">
                  <a16:creationId xmlns:a16="http://schemas.microsoft.com/office/drawing/2014/main" id="{DD369158-7EB4-478F-9F93-3617B17D6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2920" y="1988004"/>
              <a:ext cx="527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pkt3</a:t>
              </a:r>
            </a:p>
          </p:txBody>
        </p:sp>
      </p:grpSp>
      <p:sp>
        <p:nvSpPr>
          <p:cNvPr id="89" name="Text Box 119">
            <a:extLst>
              <a:ext uri="{FF2B5EF4-FFF2-40B4-BE49-F238E27FC236}">
                <a16:creationId xmlns:a16="http://schemas.microsoft.com/office/drawing/2014/main" id="{11F3C2EC-029B-4D87-97B4-86179DD1B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871" y="3002958"/>
            <a:ext cx="18793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(a) no problem</a:t>
            </a:r>
          </a:p>
        </p:txBody>
      </p:sp>
      <p:sp>
        <p:nvSpPr>
          <p:cNvPr id="90" name="Rectangle 3">
            <a:extLst>
              <a:ext uri="{FF2B5EF4-FFF2-40B4-BE49-F238E27FC236}">
                <a16:creationId xmlns:a16="http://schemas.microsoft.com/office/drawing/2014/main" id="{350127E7-ABC1-451B-A779-86F5122F83D9}"/>
              </a:ext>
            </a:extLst>
          </p:cNvPr>
          <p:cNvSpPr txBox="1">
            <a:spLocks noChangeArrowheads="1"/>
          </p:cNvSpPr>
          <p:nvPr/>
        </p:nvSpPr>
        <p:spPr>
          <a:xfrm>
            <a:off x="189539" y="1564169"/>
            <a:ext cx="4431634" cy="13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seq #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s: 0, 1, 2, 3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(base 4 counting)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window size=3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B578CF-8013-4D0A-A71C-36BDB0994BC2}"/>
              </a:ext>
            </a:extLst>
          </p:cNvPr>
          <p:cNvGrpSpPr/>
          <p:nvPr/>
        </p:nvGrpSpPr>
        <p:grpSpPr>
          <a:xfrm>
            <a:off x="5501546" y="1150345"/>
            <a:ext cx="2769497" cy="5564188"/>
            <a:chOff x="6612895" y="981529"/>
            <a:chExt cx="2769497" cy="556418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A7138EA-D0E6-4BD7-89AB-62DD84134DE0}"/>
                </a:ext>
              </a:extLst>
            </p:cNvPr>
            <p:cNvSpPr/>
            <p:nvPr/>
          </p:nvSpPr>
          <p:spPr>
            <a:xfrm>
              <a:off x="6612895" y="981529"/>
              <a:ext cx="2463800" cy="5564188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122">
              <a:extLst>
                <a:ext uri="{FF2B5EF4-FFF2-40B4-BE49-F238E27FC236}">
                  <a16:creationId xmlns:a16="http://schemas.microsoft.com/office/drawing/2014/main" id="{6FA030AE-3349-44AB-A9F9-B4C5EF7EBB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4867" y="1005799"/>
              <a:ext cx="517525" cy="5278437"/>
              <a:chOff x="3821" y="550"/>
              <a:chExt cx="326" cy="3325"/>
            </a:xfrm>
          </p:grpSpPr>
          <p:pic>
            <p:nvPicPr>
              <p:cNvPr id="94" name="Picture 5" descr="curtain">
                <a:extLst>
                  <a:ext uri="{FF2B5EF4-FFF2-40B4-BE49-F238E27FC236}">
                    <a16:creationId xmlns:a16="http://schemas.microsoft.com/office/drawing/2014/main" id="{0497622E-3061-4340-868C-2DBD0FFA0B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3" y="550"/>
                <a:ext cx="284" cy="1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5" name="Picture 111" descr="curtain">
                <a:extLst>
                  <a:ext uri="{FF2B5EF4-FFF2-40B4-BE49-F238E27FC236}">
                    <a16:creationId xmlns:a16="http://schemas.microsoft.com/office/drawing/2014/main" id="{9DA2C776-7687-415F-BC0E-B4E6EC039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1" y="2564"/>
                <a:ext cx="326" cy="1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6" name="Text Box 121">
            <a:extLst>
              <a:ext uri="{FF2B5EF4-FFF2-40B4-BE49-F238E27FC236}">
                <a16:creationId xmlns:a16="http://schemas.microsoft.com/office/drawing/2014/main" id="{5E033FF3-DB0C-41F3-85F4-E5B3F6235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268" y="2527076"/>
            <a:ext cx="2107096" cy="23083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receiver can’</a:t>
            </a:r>
            <a:r>
              <a:rPr kumimoji="0" lang="en-US" altLang="ja-JP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see sender side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receiver behavior identical in both cases!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something’</a:t>
            </a:r>
            <a:r>
              <a:rPr kumimoji="0" lang="en-US" altLang="ja-JP" sz="20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(very) wrong!</a:t>
            </a:r>
            <a:endParaRPr kumimoji="0" lang="en-US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12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Suggested Readings</a:t>
            </a:r>
          </a:p>
        </p:txBody>
      </p:sp>
      <p:pic>
        <p:nvPicPr>
          <p:cNvPr id="8" name="Google Shape;665;p70">
            <a:extLst>
              <a:ext uri="{FF2B5EF4-FFF2-40B4-BE49-F238E27FC236}">
                <a16:creationId xmlns:a16="http://schemas.microsoft.com/office/drawing/2014/main" id="{D007CB12-81A7-4E49-A256-301FD53C11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45" y="1513221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9599923-2513-4007-B62B-11DD720645B5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7182673" cy="2880347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130175" indent="0">
              <a:buNone/>
            </a:pPr>
            <a:endParaRPr lang="en-US" sz="2400" dirty="0"/>
          </a:p>
          <a:p>
            <a:pPr marL="130175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470ADD-1B23-40DF-BDB5-FAD80DA8B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5" r="27837" b="36218"/>
          <a:stretch/>
        </p:blipFill>
        <p:spPr bwMode="auto">
          <a:xfrm>
            <a:off x="1799424" y="4769885"/>
            <a:ext cx="5842450" cy="14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5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3.2 multiplexing and demultiplexing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3.3 connectionless transport: UDP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3.4 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3.5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600" dirty="0">
                <a:ea typeface="ＭＳ Ｐゴシック" charset="0"/>
              </a:rPr>
              <a:t>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/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/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3.7 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142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66750"/>
            <a:ext cx="926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TCP: Overview  RFCs: 793,1122,1323, 2018, 2581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908AE-6EEE-48BA-A89E-C11DB8F9226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96DE0A5-C2A2-47D4-8082-5D5CE705CF98}"/>
              </a:ext>
            </a:extLst>
          </p:cNvPr>
          <p:cNvSpPr txBox="1">
            <a:spLocks noChangeArrowheads="1"/>
          </p:cNvSpPr>
          <p:nvPr/>
        </p:nvSpPr>
        <p:spPr>
          <a:xfrm>
            <a:off x="4646567" y="1421089"/>
            <a:ext cx="4680314" cy="553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cumulative ACKs</a:t>
            </a:r>
          </a:p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pipelining:</a:t>
            </a:r>
          </a:p>
          <a:p>
            <a:pPr marL="919163" marR="0" lvl="2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congestion and flow control set window size</a:t>
            </a:r>
            <a:endParaRPr kumimoji="0" lang="en-US" altLang="en-US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471488" marR="0" lvl="0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connection-oriented: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handshaking (exchange of control messages) initializes sender, receiver state before data exchange</a:t>
            </a:r>
          </a:p>
          <a:p>
            <a:pPr marL="471488" marR="0" lvl="0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controlled: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will not overwhelm receiver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8CC19C6-F3F1-4C98-874A-1F10E3FA4F28}"/>
              </a:ext>
            </a:extLst>
          </p:cNvPr>
          <p:cNvSpPr txBox="1">
            <a:spLocks noChangeArrowheads="1"/>
          </p:cNvSpPr>
          <p:nvPr/>
        </p:nvSpPr>
        <p:spPr>
          <a:xfrm>
            <a:off x="181528" y="1477360"/>
            <a:ext cx="417945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point-to-point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919163" marR="0" lvl="2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one sender, one receiver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reliable, in-order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byte steam:</a:t>
            </a:r>
          </a:p>
          <a:p>
            <a:pPr marL="919163" marR="0" lvl="2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“</a:t>
            </a:r>
            <a:r>
              <a: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boundaries"</a:t>
            </a:r>
          </a:p>
          <a:p>
            <a:pPr marL="471488" marR="0" lvl="0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full duplex data: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bi-directional data flow in same connection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MSS: maximum segment size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01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66750"/>
            <a:ext cx="926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segment structure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908AE-6EEE-48BA-A89E-C11DB8F9226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C0460F6-876E-4AF0-94DD-197332F98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345" y="1911762"/>
            <a:ext cx="3951287" cy="4824412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2F5D9BF-7CB9-4A54-8B96-CBEC3090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2620" y="2027649"/>
            <a:ext cx="3951287" cy="480536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CD8690-FDF3-4936-A8F0-F11DBACE497E}"/>
              </a:ext>
            </a:extLst>
          </p:cNvPr>
          <p:cNvGrpSpPr/>
          <p:nvPr/>
        </p:nvGrpSpPr>
        <p:grpSpPr>
          <a:xfrm>
            <a:off x="4551845" y="2013003"/>
            <a:ext cx="3450544" cy="401997"/>
            <a:chOff x="4495573" y="1661303"/>
            <a:chExt cx="3450544" cy="401997"/>
          </a:xfrm>
        </p:grpSpPr>
        <p:sp>
          <p:nvSpPr>
            <p:cNvPr id="17" name="Text Box 6">
              <a:extLst>
                <a:ext uri="{FF2B5EF4-FFF2-40B4-BE49-F238E27FC236}">
                  <a16:creationId xmlns:a16="http://schemas.microsoft.com/office/drawing/2014/main" id="{C0D655FC-CEC1-4A09-AC10-FDDBB645C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73" y="1661303"/>
              <a:ext cx="16637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source port #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" name="Text Box 7">
              <a:extLst>
                <a:ext uri="{FF2B5EF4-FFF2-40B4-BE49-F238E27FC236}">
                  <a16:creationId xmlns:a16="http://schemas.microsoft.com/office/drawing/2014/main" id="{37667399-9DBE-4030-8D0D-D807FEFB3A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4992" y="1666425"/>
              <a:ext cx="1381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dest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port #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" name="Line 8">
            <a:extLst>
              <a:ext uri="{FF2B5EF4-FFF2-40B4-BE49-F238E27FC236}">
                <a16:creationId xmlns:a16="http://schemas.microsoft.com/office/drawing/2014/main" id="{1DE2B6E2-4F9A-4645-BBED-26FD1B4D69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5795" y="2402299"/>
            <a:ext cx="3946525" cy="47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8AF9C008-B5E1-46A1-86B3-B64E7E879C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9445" y="2781712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20A6B7-6FEF-47D3-8D5A-4C800817123A}"/>
              </a:ext>
            </a:extLst>
          </p:cNvPr>
          <p:cNvGrpSpPr/>
          <p:nvPr/>
        </p:nvGrpSpPr>
        <p:grpSpPr>
          <a:xfrm>
            <a:off x="4380395" y="1497424"/>
            <a:ext cx="3935412" cy="366713"/>
            <a:chOff x="4324123" y="1145724"/>
            <a:chExt cx="3935412" cy="366713"/>
          </a:xfrm>
        </p:grpSpPr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BD99453C-B4BE-4107-9D5D-93906D2E1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2248" y="1145724"/>
              <a:ext cx="857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32 bits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42D45292-4774-4DC6-B6BC-AD40979DCE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2373" y="1391787"/>
              <a:ext cx="1427162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EA3A3E0D-0C67-448C-B981-D76EE0ED8B4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324123" y="1402899"/>
              <a:ext cx="134143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5" name="Line 16">
            <a:extLst>
              <a:ext uri="{FF2B5EF4-FFF2-40B4-BE49-F238E27FC236}">
                <a16:creationId xmlns:a16="http://schemas.microsoft.com/office/drawing/2014/main" id="{F16A57E9-2B1A-44C8-B548-F4814B63E9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08970" y="3162712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Line 18">
            <a:extLst>
              <a:ext uri="{FF2B5EF4-FFF2-40B4-BE49-F238E27FC236}">
                <a16:creationId xmlns:a16="http://schemas.microsoft.com/office/drawing/2014/main" id="{085B3961-6D46-478A-9011-F5AFC362BC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04207" y="3557999"/>
            <a:ext cx="39512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" name="Line 19">
            <a:extLst>
              <a:ext uri="{FF2B5EF4-FFF2-40B4-BE49-F238E27FC236}">
                <a16:creationId xmlns:a16="http://schemas.microsoft.com/office/drawing/2014/main" id="{E62FEDBC-B56E-4435-9541-9DB437B175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9445" y="3948524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" name="Line 20">
            <a:extLst>
              <a:ext uri="{FF2B5EF4-FFF2-40B4-BE49-F238E27FC236}">
                <a16:creationId xmlns:a16="http://schemas.microsoft.com/office/drawing/2014/main" id="{AB9D5CE8-6359-4C8E-BD12-CB939E0D3B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9445" y="4510499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" name="Line 21">
            <a:extLst>
              <a:ext uri="{FF2B5EF4-FFF2-40B4-BE49-F238E27FC236}">
                <a16:creationId xmlns:a16="http://schemas.microsoft.com/office/drawing/2014/main" id="{64C0F409-D13E-4D99-8ADD-FD31679DBA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60007" y="3165887"/>
            <a:ext cx="4763" cy="7778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6BE6CA35-6554-4CF2-8C71-DCD3ED65AD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5007" y="3165887"/>
            <a:ext cx="0" cy="392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83756F58-7F99-4D07-877A-B02EBCA705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1020" y="3161124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AED7AE3F-D22F-4985-9CD2-B05CD6C440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2270" y="3170649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3" name="Text Box 38">
            <a:extLst>
              <a:ext uri="{FF2B5EF4-FFF2-40B4-BE49-F238E27FC236}">
                <a16:creationId xmlns:a16="http://schemas.microsoft.com/office/drawing/2014/main" id="{2B2A9523-52F8-4C8A-84D9-6921D53DE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238" y="3174652"/>
            <a:ext cx="482824" cy="40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not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used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4" name="Line 39">
            <a:extLst>
              <a:ext uri="{FF2B5EF4-FFF2-40B4-BE49-F238E27FC236}">
                <a16:creationId xmlns:a16="http://schemas.microsoft.com/office/drawing/2014/main" id="{34FAD270-30F8-40C2-9740-010A5C5471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70038" y="3161124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985A80-CD31-4F01-8620-0A1EFA9A97B9}"/>
              </a:ext>
            </a:extLst>
          </p:cNvPr>
          <p:cNvGrpSpPr/>
          <p:nvPr/>
        </p:nvGrpSpPr>
        <p:grpSpPr>
          <a:xfrm>
            <a:off x="6461607" y="3169062"/>
            <a:ext cx="5252586" cy="731484"/>
            <a:chOff x="6405335" y="2817362"/>
            <a:chExt cx="5252586" cy="731484"/>
          </a:xfrm>
        </p:grpSpPr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E1ADF45C-5756-41AF-B9C1-5E36201367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335" y="2817362"/>
              <a:ext cx="174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receive window</a:t>
              </a:r>
            </a:p>
          </p:txBody>
        </p:sp>
        <p:sp>
          <p:nvSpPr>
            <p:cNvPr id="37" name="Text Box 49">
              <a:extLst>
                <a:ext uri="{FF2B5EF4-FFF2-40B4-BE49-F238E27FC236}">
                  <a16:creationId xmlns:a16="http://schemas.microsoft.com/office/drawing/2014/main" id="{FB18DEDC-0ED9-41CE-B4CF-15205E4F2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4900" y="2847115"/>
              <a:ext cx="2933021" cy="70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flow control: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# bytes receiver willing to accept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8" name="Line 53">
              <a:extLst>
                <a:ext uri="{FF2B5EF4-FFF2-40B4-BE49-F238E27FC236}">
                  <a16:creationId xmlns:a16="http://schemas.microsoft.com/office/drawing/2014/main" id="{46DDD24B-7DE4-4239-A919-581CA775AD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42852" y="3044701"/>
              <a:ext cx="582048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D87DEF-56CD-434B-9CD8-0740E1D2BC3F}"/>
              </a:ext>
            </a:extLst>
          </p:cNvPr>
          <p:cNvGrpSpPr/>
          <p:nvPr/>
        </p:nvGrpSpPr>
        <p:grpSpPr>
          <a:xfrm>
            <a:off x="5036032" y="2026136"/>
            <a:ext cx="7040433" cy="1034129"/>
            <a:chOff x="4979760" y="1674436"/>
            <a:chExt cx="7040433" cy="1034129"/>
          </a:xfrm>
        </p:grpSpPr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D6580447-A7D6-493E-9C37-E6EBECA06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760" y="2029962"/>
              <a:ext cx="24860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sequence number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" name="Text Box 50">
              <a:extLst>
                <a:ext uri="{FF2B5EF4-FFF2-40B4-BE49-F238E27FC236}">
                  <a16:creationId xmlns:a16="http://schemas.microsoft.com/office/drawing/2014/main" id="{DD023282-62C7-4621-95FA-13ECD9CB3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4900" y="1674436"/>
              <a:ext cx="3295293" cy="1034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segment seq #: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counting bytes of data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into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bytestream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(not segments!)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2" name="Line 55">
              <a:extLst>
                <a:ext uri="{FF2B5EF4-FFF2-40B4-BE49-F238E27FC236}">
                  <a16:creationId xmlns:a16="http://schemas.microsoft.com/office/drawing/2014/main" id="{AD911C13-D3B0-485A-8847-A8A6B07EB0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924797" y="2244436"/>
              <a:ext cx="800102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4EA9E5-5FE5-46E4-A701-1184C3C3E128}"/>
              </a:ext>
            </a:extLst>
          </p:cNvPr>
          <p:cNvGrpSpPr/>
          <p:nvPr/>
        </p:nvGrpSpPr>
        <p:grpSpPr>
          <a:xfrm>
            <a:off x="5455132" y="4586279"/>
            <a:ext cx="6259061" cy="1006475"/>
            <a:chOff x="5398860" y="4487800"/>
            <a:chExt cx="6259061" cy="1006475"/>
          </a:xfrm>
        </p:grpSpPr>
        <p:sp>
          <p:nvSpPr>
            <p:cNvPr id="44" name="Text Box 14">
              <a:extLst>
                <a:ext uri="{FF2B5EF4-FFF2-40B4-BE49-F238E27FC236}">
                  <a16:creationId xmlns:a16="http://schemas.microsoft.com/office/drawing/2014/main" id="{7782DEDE-DB78-4DE1-9EFE-29E1788358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8860" y="4487800"/>
              <a:ext cx="2005013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data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(variable length)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2B7F44-8A65-4A87-B2D8-8C7576E667A5}"/>
                </a:ext>
              </a:extLst>
            </p:cNvPr>
            <p:cNvSpPr txBox="1"/>
            <p:nvPr/>
          </p:nvSpPr>
          <p:spPr>
            <a:xfrm>
              <a:off x="8980285" y="4638342"/>
              <a:ext cx="26776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sent by application into TCP socket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4189CA4-BF6A-4200-9B3F-4C7A8E82229C}"/>
                </a:ext>
              </a:extLst>
            </p:cNvPr>
            <p:cNvCxnSpPr>
              <a:cxnSpLocks/>
            </p:cNvCxnSpPr>
            <p:nvPr/>
          </p:nvCxnSpPr>
          <p:spPr>
            <a:xfrm>
              <a:off x="6755957" y="4967426"/>
              <a:ext cx="2149479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9DE8BF-918C-4998-968F-11515378240E}"/>
              </a:ext>
            </a:extLst>
          </p:cNvPr>
          <p:cNvGrpSpPr/>
          <p:nvPr/>
        </p:nvGrpSpPr>
        <p:grpSpPr>
          <a:xfrm>
            <a:off x="286665" y="2304443"/>
            <a:ext cx="7771793" cy="1210503"/>
            <a:chOff x="230393" y="1952743"/>
            <a:chExt cx="7771793" cy="1210503"/>
          </a:xfrm>
        </p:grpSpPr>
        <p:sp>
          <p:nvSpPr>
            <p:cNvPr id="48" name="Text Box 35">
              <a:extLst>
                <a:ext uri="{FF2B5EF4-FFF2-40B4-BE49-F238E27FC236}">
                  <a16:creationId xmlns:a16="http://schemas.microsoft.com/office/drawing/2014/main" id="{5F2792B7-06FB-4F9A-8B31-78C83B1E1E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4510" y="2855469"/>
              <a:ext cx="28886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A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E1C780E-10F8-4300-90DF-EFFC43076419}"/>
                </a:ext>
              </a:extLst>
            </p:cNvPr>
            <p:cNvGrpSpPr/>
            <p:nvPr/>
          </p:nvGrpSpPr>
          <p:grpSpPr>
            <a:xfrm>
              <a:off x="230393" y="1952743"/>
              <a:ext cx="7771793" cy="971860"/>
              <a:chOff x="217867" y="1965269"/>
              <a:chExt cx="7771793" cy="971860"/>
            </a:xfrm>
          </p:grpSpPr>
          <p:sp>
            <p:nvSpPr>
              <p:cNvPr id="50" name="Text Box 17">
                <a:extLst>
                  <a:ext uri="{FF2B5EF4-FFF2-40B4-BE49-F238E27FC236}">
                    <a16:creationId xmlns:a16="http://schemas.microsoft.com/office/drawing/2014/main" id="{495D5EF1-3674-45EF-BD8D-875621618A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9710" y="2430012"/>
                <a:ext cx="340995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51" name="Text Box 42">
                <a:extLst>
                  <a:ext uri="{FF2B5EF4-FFF2-40B4-BE49-F238E27FC236}">
                    <a16:creationId xmlns:a16="http://schemas.microsoft.com/office/drawing/2014/main" id="{59726D12-2037-412A-BE3D-683B413F74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867" y="1965269"/>
                <a:ext cx="3287333" cy="7017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ACK: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seq # of next expected byte; A bit: this is an ACK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" name="Line 46">
                <a:extLst>
                  <a:ext uri="{FF2B5EF4-FFF2-40B4-BE49-F238E27FC236}">
                    <a16:creationId xmlns:a16="http://schemas.microsoft.com/office/drawing/2014/main" id="{D6014330-E5B9-4225-815D-D300061F99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200" y="2417523"/>
                <a:ext cx="2076276" cy="519606"/>
              </a:xfrm>
              <a:custGeom>
                <a:avLst/>
                <a:gdLst>
                  <a:gd name="connsiteX0" fmla="*/ 0 w 2082626"/>
                  <a:gd name="connsiteY0" fmla="*/ 0 h 560881"/>
                  <a:gd name="connsiteX1" fmla="*/ 2082626 w 2082626"/>
                  <a:gd name="connsiteY1" fmla="*/ 560881 h 560881"/>
                  <a:gd name="connsiteX0" fmla="*/ 0 w 2076276"/>
                  <a:gd name="connsiteY0" fmla="*/ 0 h 519606"/>
                  <a:gd name="connsiteX1" fmla="*/ 2076276 w 2076276"/>
                  <a:gd name="connsiteY1" fmla="*/ 519606 h 51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6276" h="519606">
                    <a:moveTo>
                      <a:pt x="0" y="0"/>
                    </a:moveTo>
                    <a:cubicBezTo>
                      <a:pt x="694209" y="186960"/>
                      <a:pt x="1382067" y="332646"/>
                      <a:pt x="2076276" y="519606"/>
                    </a:cubicBezTo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" name="Line 46">
                <a:extLst>
                  <a:ext uri="{FF2B5EF4-FFF2-40B4-BE49-F238E27FC236}">
                    <a16:creationId xmlns:a16="http://schemas.microsoft.com/office/drawing/2014/main" id="{B2E634DE-208D-40DF-98CC-8A4142A8E1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200" y="2404996"/>
                <a:ext cx="1263476" cy="215853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02A1F8-7CFC-47A5-8D90-2389ADB3F339}"/>
              </a:ext>
            </a:extLst>
          </p:cNvPr>
          <p:cNvGrpSpPr/>
          <p:nvPr/>
        </p:nvGrpSpPr>
        <p:grpSpPr>
          <a:xfrm>
            <a:off x="1951690" y="4011502"/>
            <a:ext cx="5828956" cy="1090980"/>
            <a:chOff x="1895418" y="3659802"/>
            <a:chExt cx="5828956" cy="1090980"/>
          </a:xfrm>
        </p:grpSpPr>
        <p:sp>
          <p:nvSpPr>
            <p:cNvPr id="55" name="Text Box 40">
              <a:extLst>
                <a:ext uri="{FF2B5EF4-FFF2-40B4-BE49-F238E27FC236}">
                  <a16:creationId xmlns:a16="http://schemas.microsoft.com/office/drawing/2014/main" id="{59D03408-B1A0-4A2B-9221-C666E572A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0361" y="3659802"/>
              <a:ext cx="289401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options (variable length)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Text Box 42">
              <a:extLst>
                <a:ext uri="{FF2B5EF4-FFF2-40B4-BE49-F238E27FC236}">
                  <a16:creationId xmlns:a16="http://schemas.microsoft.com/office/drawing/2014/main" id="{CBCFF977-C245-46CB-909A-7BA988F53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5418" y="4326050"/>
              <a:ext cx="1688926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TCP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options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A5536E6-0E7F-4270-84D8-13C5D04EC8E2}"/>
                </a:ext>
              </a:extLst>
            </p:cNvPr>
            <p:cNvCxnSpPr>
              <a:cxnSpLocks/>
              <a:stCxn id="56" idx="3"/>
              <a:endCxn id="55" idx="1"/>
            </p:cNvCxnSpPr>
            <p:nvPr/>
          </p:nvCxnSpPr>
          <p:spPr>
            <a:xfrm flipV="1">
              <a:off x="3584344" y="3859857"/>
              <a:ext cx="1246017" cy="67855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A3FEF3-9E5D-45E4-84E4-2835CABE236B}"/>
              </a:ext>
            </a:extLst>
          </p:cNvPr>
          <p:cNvGrpSpPr/>
          <p:nvPr/>
        </p:nvGrpSpPr>
        <p:grpSpPr>
          <a:xfrm>
            <a:off x="374347" y="3170826"/>
            <a:ext cx="4456458" cy="424732"/>
            <a:chOff x="318075" y="2819126"/>
            <a:chExt cx="4456458" cy="424732"/>
          </a:xfrm>
        </p:grpSpPr>
        <p:sp>
          <p:nvSpPr>
            <p:cNvPr id="59" name="Text Box 37">
              <a:extLst>
                <a:ext uri="{FF2B5EF4-FFF2-40B4-BE49-F238E27FC236}">
                  <a16:creationId xmlns:a16="http://schemas.microsoft.com/office/drawing/2014/main" id="{A49A6F6D-2CB2-41BC-8D90-A0E8224FD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8884" y="2826980"/>
              <a:ext cx="495649" cy="407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head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len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0" name="Text Box 42">
              <a:extLst>
                <a:ext uri="{FF2B5EF4-FFF2-40B4-BE49-F238E27FC236}">
                  <a16:creationId xmlns:a16="http://schemas.microsoft.com/office/drawing/2014/main" id="{247E80CC-02A7-4950-9222-19FD531C6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075" y="2819126"/>
              <a:ext cx="3287333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length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(of TCP header)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B2A18C2-B461-44C1-850F-EE13A78207DA}"/>
                </a:ext>
              </a:extLst>
            </p:cNvPr>
            <p:cNvCxnSpPr>
              <a:cxnSpLocks/>
            </p:cNvCxnSpPr>
            <p:nvPr/>
          </p:nvCxnSpPr>
          <p:spPr>
            <a:xfrm>
              <a:off x="3544867" y="3031480"/>
              <a:ext cx="783888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9863EA-67D1-4B8A-85D6-2EF6C38525F2}"/>
              </a:ext>
            </a:extLst>
          </p:cNvPr>
          <p:cNvGrpSpPr/>
          <p:nvPr/>
        </p:nvGrpSpPr>
        <p:grpSpPr>
          <a:xfrm>
            <a:off x="31394" y="3525815"/>
            <a:ext cx="6031751" cy="424732"/>
            <a:chOff x="-24878" y="3174115"/>
            <a:chExt cx="6031751" cy="424732"/>
          </a:xfrm>
        </p:grpSpPr>
        <p:sp>
          <p:nvSpPr>
            <p:cNvPr id="63" name="Text Box 24">
              <a:extLst>
                <a:ext uri="{FF2B5EF4-FFF2-40B4-BE49-F238E27FC236}">
                  <a16:creationId xmlns:a16="http://schemas.microsoft.com/office/drawing/2014/main" id="{98524DE2-B7F3-4871-A247-59FD8C2DBE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4023" y="3203124"/>
              <a:ext cx="1212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checksum</a:t>
              </a:r>
            </a:p>
          </p:txBody>
        </p:sp>
        <p:sp>
          <p:nvSpPr>
            <p:cNvPr id="64" name="Text Box 51">
              <a:extLst>
                <a:ext uri="{FF2B5EF4-FFF2-40B4-BE49-F238E27FC236}">
                  <a16:creationId xmlns:a16="http://schemas.microsoft.com/office/drawing/2014/main" id="{DA56F33F-C112-45FD-A671-F50C06AE6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878" y="3174115"/>
              <a:ext cx="3595495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Internet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checksum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481F28-2389-4A09-8E63-99EDD4041DB0}"/>
                </a:ext>
              </a:extLst>
            </p:cNvPr>
            <p:cNvCxnSpPr>
              <a:cxnSpLocks/>
              <a:stCxn id="64" idx="3"/>
              <a:endCxn id="63" idx="1"/>
            </p:cNvCxnSpPr>
            <p:nvPr/>
          </p:nvCxnSpPr>
          <p:spPr>
            <a:xfrm>
              <a:off x="3570617" y="3386481"/>
              <a:ext cx="122340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Line 10">
            <a:extLst>
              <a:ext uri="{FF2B5EF4-FFF2-40B4-BE49-F238E27FC236}">
                <a16:creationId xmlns:a16="http://schemas.microsoft.com/office/drawing/2014/main" id="{BF89E5C4-4285-4077-9045-D0AAEA60A1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45719" y="2031074"/>
            <a:ext cx="1761" cy="36518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7" name="Line 26">
            <a:extLst>
              <a:ext uri="{FF2B5EF4-FFF2-40B4-BE49-F238E27FC236}">
                <a16:creationId xmlns:a16="http://schemas.microsoft.com/office/drawing/2014/main" id="{09B2BBAD-0D3F-44A7-BF41-3560A0244B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06983" y="3156362"/>
            <a:ext cx="0" cy="392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8" name="Line 27">
            <a:extLst>
              <a:ext uri="{FF2B5EF4-FFF2-40B4-BE49-F238E27FC236}">
                <a16:creationId xmlns:a16="http://schemas.microsoft.com/office/drawing/2014/main" id="{8CF02324-82DC-413A-A673-4F1ADFBEFF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9196" y="3161124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9" name="Line 28">
            <a:extLst>
              <a:ext uri="{FF2B5EF4-FFF2-40B4-BE49-F238E27FC236}">
                <a16:creationId xmlns:a16="http://schemas.microsoft.com/office/drawing/2014/main" id="{3AC55F12-FA97-4624-9C92-A9ECA2BB4B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6646" y="3161124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6994B66-8195-4E76-9C73-EF97C10D443C}"/>
              </a:ext>
            </a:extLst>
          </p:cNvPr>
          <p:cNvGrpSpPr/>
          <p:nvPr/>
        </p:nvGrpSpPr>
        <p:grpSpPr>
          <a:xfrm>
            <a:off x="228815" y="3215649"/>
            <a:ext cx="6190466" cy="2660551"/>
            <a:chOff x="172543" y="2863949"/>
            <a:chExt cx="6190466" cy="2660551"/>
          </a:xfrm>
        </p:grpSpPr>
        <p:sp>
          <p:nvSpPr>
            <p:cNvPr id="71" name="Text Box 44">
              <a:extLst>
                <a:ext uri="{FF2B5EF4-FFF2-40B4-BE49-F238E27FC236}">
                  <a16:creationId xmlns:a16="http://schemas.microsoft.com/office/drawing/2014/main" id="{5C81A11B-E484-4265-B46D-15AF51126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543" y="4822769"/>
              <a:ext cx="3419248" cy="70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RST, SYN, FIN: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connection management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54793DE8-6EFE-47FC-A436-223F35E9C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336" y="3152325"/>
              <a:ext cx="2678659" cy="2026938"/>
            </a:xfrm>
            <a:custGeom>
              <a:avLst/>
              <a:gdLst>
                <a:gd name="T0" fmla="*/ 0 w 1458"/>
                <a:gd name="T1" fmla="*/ 2147483647 h 444"/>
                <a:gd name="T2" fmla="*/ 2147483647 w 1458"/>
                <a:gd name="T3" fmla="*/ 0 h 444"/>
                <a:gd name="T4" fmla="*/ 2147483647 w 1458"/>
                <a:gd name="T5" fmla="*/ 2147483647 h 444"/>
                <a:gd name="T6" fmla="*/ 0 60000 65536"/>
                <a:gd name="T7" fmla="*/ 0 60000 65536"/>
                <a:gd name="T8" fmla="*/ 0 60000 65536"/>
                <a:gd name="connsiteX0" fmla="*/ 0 w 10533"/>
                <a:gd name="connsiteY0" fmla="*/ 10875 h 10875"/>
                <a:gd name="connsiteX1" fmla="*/ 9093 w 10533"/>
                <a:gd name="connsiteY1" fmla="*/ 0 h 10875"/>
                <a:gd name="connsiteX2" fmla="*/ 10533 w 10533"/>
                <a:gd name="connsiteY2" fmla="*/ 135 h 10875"/>
                <a:gd name="connsiteX0" fmla="*/ 0 w 11345"/>
                <a:gd name="connsiteY0" fmla="*/ 13363 h 13363"/>
                <a:gd name="connsiteX1" fmla="*/ 9905 w 11345"/>
                <a:gd name="connsiteY1" fmla="*/ 0 h 13363"/>
                <a:gd name="connsiteX2" fmla="*/ 11345 w 11345"/>
                <a:gd name="connsiteY2" fmla="*/ 135 h 13363"/>
                <a:gd name="connsiteX0" fmla="*/ 0 w 11465"/>
                <a:gd name="connsiteY0" fmla="*/ 23977 h 23977"/>
                <a:gd name="connsiteX1" fmla="*/ 10025 w 11465"/>
                <a:gd name="connsiteY1" fmla="*/ 0 h 23977"/>
                <a:gd name="connsiteX2" fmla="*/ 11465 w 11465"/>
                <a:gd name="connsiteY2" fmla="*/ 135 h 23977"/>
                <a:gd name="connsiteX0" fmla="*/ 0 w 11405"/>
                <a:gd name="connsiteY0" fmla="*/ 28694 h 28694"/>
                <a:gd name="connsiteX1" fmla="*/ 9965 w 11405"/>
                <a:gd name="connsiteY1" fmla="*/ 0 h 28694"/>
                <a:gd name="connsiteX2" fmla="*/ 11405 w 11405"/>
                <a:gd name="connsiteY2" fmla="*/ 135 h 28694"/>
                <a:gd name="connsiteX0" fmla="*/ 0 w 11391"/>
                <a:gd name="connsiteY0" fmla="*/ 28694 h 28694"/>
                <a:gd name="connsiteX1" fmla="*/ 9965 w 11391"/>
                <a:gd name="connsiteY1" fmla="*/ 0 h 28694"/>
                <a:gd name="connsiteX2" fmla="*/ 11391 w 11391"/>
                <a:gd name="connsiteY2" fmla="*/ 0 h 28694"/>
                <a:gd name="connsiteX0" fmla="*/ 0 w 11877"/>
                <a:gd name="connsiteY0" fmla="*/ 32885 h 32885"/>
                <a:gd name="connsiteX1" fmla="*/ 10451 w 11877"/>
                <a:gd name="connsiteY1" fmla="*/ 0 h 32885"/>
                <a:gd name="connsiteX2" fmla="*/ 11877 w 11877"/>
                <a:gd name="connsiteY2" fmla="*/ 0 h 32885"/>
                <a:gd name="connsiteX0" fmla="*/ 0 w 11573"/>
                <a:gd name="connsiteY0" fmla="*/ 32885 h 32885"/>
                <a:gd name="connsiteX1" fmla="*/ 10147 w 11573"/>
                <a:gd name="connsiteY1" fmla="*/ 0 h 32885"/>
                <a:gd name="connsiteX2" fmla="*/ 11573 w 11573"/>
                <a:gd name="connsiteY2" fmla="*/ 0 h 32885"/>
                <a:gd name="connsiteX0" fmla="*/ 0 w 11573"/>
                <a:gd name="connsiteY0" fmla="*/ 28757 h 28757"/>
                <a:gd name="connsiteX1" fmla="*/ 10147 w 11573"/>
                <a:gd name="connsiteY1" fmla="*/ 0 h 28757"/>
                <a:gd name="connsiteX2" fmla="*/ 11573 w 11573"/>
                <a:gd name="connsiteY2" fmla="*/ 0 h 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3" h="28757">
                  <a:moveTo>
                    <a:pt x="0" y="28757"/>
                  </a:moveTo>
                  <a:lnTo>
                    <a:pt x="10147" y="0"/>
                  </a:lnTo>
                  <a:lnTo>
                    <a:pt x="11573" y="0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CA97F6F-0EAA-4B60-899D-670992772C46}"/>
                </a:ext>
              </a:extLst>
            </p:cNvPr>
            <p:cNvGrpSpPr/>
            <p:nvPr/>
          </p:nvGrpSpPr>
          <p:grpSpPr>
            <a:xfrm>
              <a:off x="5775299" y="2863949"/>
              <a:ext cx="587710" cy="339181"/>
              <a:chOff x="5775299" y="2863949"/>
              <a:chExt cx="587710" cy="339181"/>
            </a:xfrm>
          </p:grpSpPr>
          <p:sp>
            <p:nvSpPr>
              <p:cNvPr id="74" name="Text Box 25">
                <a:extLst>
                  <a:ext uri="{FF2B5EF4-FFF2-40B4-BE49-F238E27FC236}">
                    <a16:creationId xmlns:a16="http://schemas.microsoft.com/office/drawing/2014/main" id="{210B5D5F-965C-47BE-BE95-21EC6FE896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83766" y="2864576"/>
                <a:ext cx="27924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F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" name="Text Box 32">
                <a:extLst>
                  <a:ext uri="{FF2B5EF4-FFF2-40B4-BE49-F238E27FC236}">
                    <a16:creationId xmlns:a16="http://schemas.microsoft.com/office/drawing/2014/main" id="{6E90DD4C-E9DB-44B8-BC3D-EB8ECFFBF8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9184" y="2863949"/>
                <a:ext cx="27924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S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6" name="Text Box 33">
                <a:extLst>
                  <a:ext uri="{FF2B5EF4-FFF2-40B4-BE49-F238E27FC236}">
                    <a16:creationId xmlns:a16="http://schemas.microsoft.com/office/drawing/2014/main" id="{CAD7C4FD-3E07-4B5C-B544-E591093A9C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75299" y="2863950"/>
                <a:ext cx="296876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R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0B13C7F-C82B-45DD-853F-26C1F7FCE6FC}"/>
              </a:ext>
            </a:extLst>
          </p:cNvPr>
          <p:cNvGrpSpPr/>
          <p:nvPr/>
        </p:nvGrpSpPr>
        <p:grpSpPr>
          <a:xfrm>
            <a:off x="5333279" y="3211657"/>
            <a:ext cx="2976178" cy="719405"/>
            <a:chOff x="5277007" y="2859957"/>
            <a:chExt cx="2976178" cy="719405"/>
          </a:xfrm>
        </p:grpSpPr>
        <p:sp>
          <p:nvSpPr>
            <p:cNvPr id="78" name="Text Box 23">
              <a:extLst>
                <a:ext uri="{FF2B5EF4-FFF2-40B4-BE49-F238E27FC236}">
                  <a16:creationId xmlns:a16="http://schemas.microsoft.com/office/drawing/2014/main" id="{96DA29D1-03D2-4C4B-8F96-715CC8B63D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735" y="3212649"/>
              <a:ext cx="1822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Urg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data pointer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F7158B2-E4D0-4E24-B0F6-BABAAF8C1B00}"/>
                </a:ext>
              </a:extLst>
            </p:cNvPr>
            <p:cNvGrpSpPr/>
            <p:nvPr/>
          </p:nvGrpSpPr>
          <p:grpSpPr>
            <a:xfrm>
              <a:off x="5277007" y="2859957"/>
              <a:ext cx="627836" cy="345695"/>
              <a:chOff x="5527528" y="3067992"/>
              <a:chExt cx="627836" cy="345695"/>
            </a:xfrm>
          </p:grpSpPr>
          <p:sp>
            <p:nvSpPr>
              <p:cNvPr id="80" name="Text Box 34">
                <a:extLst>
                  <a:ext uri="{FF2B5EF4-FFF2-40B4-BE49-F238E27FC236}">
                    <a16:creationId xmlns:a16="http://schemas.microsoft.com/office/drawing/2014/main" id="{E7F8560A-E945-4321-9EFF-25E8EE31EE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4900" y="3067992"/>
                <a:ext cx="290464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P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1" name="Text Box 36">
                <a:extLst>
                  <a:ext uri="{FF2B5EF4-FFF2-40B4-BE49-F238E27FC236}">
                    <a16:creationId xmlns:a16="http://schemas.microsoft.com/office/drawing/2014/main" id="{780AE86C-F95D-4B81-948C-76D3FB7531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27528" y="3075133"/>
                <a:ext cx="316112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U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82" name="Line 39">
            <a:extLst>
              <a:ext uri="{FF2B5EF4-FFF2-40B4-BE49-F238E27FC236}">
                <a16:creationId xmlns:a16="http://schemas.microsoft.com/office/drawing/2014/main" id="{463DB9F5-DF90-4A45-A766-883808CFC0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94577" y="3172848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83" name="Line 39">
            <a:extLst>
              <a:ext uri="{FF2B5EF4-FFF2-40B4-BE49-F238E27FC236}">
                <a16:creationId xmlns:a16="http://schemas.microsoft.com/office/drawing/2014/main" id="{A53ED2A3-7412-465C-A550-9AC02682AF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4965" y="3163882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8B14BF8-51FA-4C8D-91B0-B9A6E171B058}"/>
              </a:ext>
            </a:extLst>
          </p:cNvPr>
          <p:cNvGrpSpPr/>
          <p:nvPr/>
        </p:nvGrpSpPr>
        <p:grpSpPr>
          <a:xfrm>
            <a:off x="239152" y="3215650"/>
            <a:ext cx="5235245" cy="1390074"/>
            <a:chOff x="182880" y="2863950"/>
            <a:chExt cx="5235245" cy="139007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4AEEED1-65E4-4AB1-8750-51B52AB5AAAC}"/>
                </a:ext>
              </a:extLst>
            </p:cNvPr>
            <p:cNvGrpSpPr/>
            <p:nvPr/>
          </p:nvGrpSpPr>
          <p:grpSpPr>
            <a:xfrm>
              <a:off x="4962499" y="2863950"/>
              <a:ext cx="455626" cy="338554"/>
              <a:chOff x="4962499" y="2863950"/>
              <a:chExt cx="455626" cy="338554"/>
            </a:xfrm>
          </p:grpSpPr>
          <p:sp>
            <p:nvSpPr>
              <p:cNvPr id="88" name="Text Box 33">
                <a:extLst>
                  <a:ext uri="{FF2B5EF4-FFF2-40B4-BE49-F238E27FC236}">
                    <a16:creationId xmlns:a16="http://schemas.microsoft.com/office/drawing/2014/main" id="{232B4229-7AB4-4240-AF55-19A14BFE81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62499" y="2863950"/>
                <a:ext cx="296876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C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9" name="Text Box 33">
                <a:extLst>
                  <a:ext uri="{FF2B5EF4-FFF2-40B4-BE49-F238E27FC236}">
                    <a16:creationId xmlns:a16="http://schemas.microsoft.com/office/drawing/2014/main" id="{9F6F8EAA-0B84-4AB2-AB89-65C99EC435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1249" y="2863950"/>
                <a:ext cx="296876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E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6" name="Text Box 44">
              <a:extLst>
                <a:ext uri="{FF2B5EF4-FFF2-40B4-BE49-F238E27FC236}">
                  <a16:creationId xmlns:a16="http://schemas.microsoft.com/office/drawing/2014/main" id="{1C9B0550-E79B-47A3-9F1B-9BCA344D0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" y="3829292"/>
              <a:ext cx="3384479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C, E: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congestion notification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87" name="Freeform 48">
              <a:extLst>
                <a:ext uri="{FF2B5EF4-FFF2-40B4-BE49-F238E27FC236}">
                  <a16:creationId xmlns:a16="http://schemas.microsoft.com/office/drawing/2014/main" id="{57B0B225-829A-49DD-B4F3-A23FBCF12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195" y="3136684"/>
              <a:ext cx="1749482" cy="914811"/>
            </a:xfrm>
            <a:custGeom>
              <a:avLst/>
              <a:gdLst>
                <a:gd name="T0" fmla="*/ 0 w 1458"/>
                <a:gd name="T1" fmla="*/ 2147483647 h 444"/>
                <a:gd name="T2" fmla="*/ 2147483647 w 1458"/>
                <a:gd name="T3" fmla="*/ 0 h 444"/>
                <a:gd name="T4" fmla="*/ 2147483647 w 1458"/>
                <a:gd name="T5" fmla="*/ 2147483647 h 444"/>
                <a:gd name="T6" fmla="*/ 0 60000 65536"/>
                <a:gd name="T7" fmla="*/ 0 60000 65536"/>
                <a:gd name="T8" fmla="*/ 0 60000 65536"/>
                <a:gd name="connsiteX0" fmla="*/ 0 w 10533"/>
                <a:gd name="connsiteY0" fmla="*/ 10875 h 10875"/>
                <a:gd name="connsiteX1" fmla="*/ 9093 w 10533"/>
                <a:gd name="connsiteY1" fmla="*/ 0 h 10875"/>
                <a:gd name="connsiteX2" fmla="*/ 10533 w 10533"/>
                <a:gd name="connsiteY2" fmla="*/ 135 h 10875"/>
                <a:gd name="connsiteX0" fmla="*/ 0 w 11345"/>
                <a:gd name="connsiteY0" fmla="*/ 13363 h 13363"/>
                <a:gd name="connsiteX1" fmla="*/ 9905 w 11345"/>
                <a:gd name="connsiteY1" fmla="*/ 0 h 13363"/>
                <a:gd name="connsiteX2" fmla="*/ 11345 w 11345"/>
                <a:gd name="connsiteY2" fmla="*/ 135 h 13363"/>
                <a:gd name="connsiteX0" fmla="*/ 0 w 11465"/>
                <a:gd name="connsiteY0" fmla="*/ 23977 h 23977"/>
                <a:gd name="connsiteX1" fmla="*/ 10025 w 11465"/>
                <a:gd name="connsiteY1" fmla="*/ 0 h 23977"/>
                <a:gd name="connsiteX2" fmla="*/ 11465 w 11465"/>
                <a:gd name="connsiteY2" fmla="*/ 135 h 23977"/>
                <a:gd name="connsiteX0" fmla="*/ 0 w 11405"/>
                <a:gd name="connsiteY0" fmla="*/ 28694 h 28694"/>
                <a:gd name="connsiteX1" fmla="*/ 9965 w 11405"/>
                <a:gd name="connsiteY1" fmla="*/ 0 h 28694"/>
                <a:gd name="connsiteX2" fmla="*/ 11405 w 11405"/>
                <a:gd name="connsiteY2" fmla="*/ 135 h 28694"/>
                <a:gd name="connsiteX0" fmla="*/ 0 w 11391"/>
                <a:gd name="connsiteY0" fmla="*/ 28694 h 28694"/>
                <a:gd name="connsiteX1" fmla="*/ 9965 w 11391"/>
                <a:gd name="connsiteY1" fmla="*/ 0 h 28694"/>
                <a:gd name="connsiteX2" fmla="*/ 11391 w 11391"/>
                <a:gd name="connsiteY2" fmla="*/ 0 h 28694"/>
                <a:gd name="connsiteX0" fmla="*/ 0 w 11391"/>
                <a:gd name="connsiteY0" fmla="*/ 28743 h 28743"/>
                <a:gd name="connsiteX1" fmla="*/ 6388 w 11391"/>
                <a:gd name="connsiteY1" fmla="*/ 0 h 28743"/>
                <a:gd name="connsiteX2" fmla="*/ 11391 w 11391"/>
                <a:gd name="connsiteY2" fmla="*/ 49 h 28743"/>
                <a:gd name="connsiteX0" fmla="*/ 0 w 7455"/>
                <a:gd name="connsiteY0" fmla="*/ 28792 h 28792"/>
                <a:gd name="connsiteX1" fmla="*/ 6388 w 7455"/>
                <a:gd name="connsiteY1" fmla="*/ 49 h 28792"/>
                <a:gd name="connsiteX2" fmla="*/ 7455 w 7455"/>
                <a:gd name="connsiteY2" fmla="*/ 0 h 28792"/>
                <a:gd name="connsiteX0" fmla="*/ 0 w 9679"/>
                <a:gd name="connsiteY0" fmla="*/ 9983 h 9983"/>
                <a:gd name="connsiteX1" fmla="*/ 8569 w 9679"/>
                <a:gd name="connsiteY1" fmla="*/ 0 h 9983"/>
                <a:gd name="connsiteX2" fmla="*/ 9679 w 9679"/>
                <a:gd name="connsiteY2" fmla="*/ 34 h 9983"/>
                <a:gd name="connsiteX0" fmla="*/ 0 w 10062"/>
                <a:gd name="connsiteY0" fmla="*/ 10017 h 10017"/>
                <a:gd name="connsiteX1" fmla="*/ 8853 w 10062"/>
                <a:gd name="connsiteY1" fmla="*/ 17 h 10017"/>
                <a:gd name="connsiteX2" fmla="*/ 10062 w 10062"/>
                <a:gd name="connsiteY2" fmla="*/ 0 h 1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62" h="10017">
                  <a:moveTo>
                    <a:pt x="0" y="10017"/>
                  </a:moveTo>
                  <a:lnTo>
                    <a:pt x="8853" y="17"/>
                  </a:lnTo>
                  <a:lnTo>
                    <a:pt x="10062" y="0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93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66750"/>
            <a:ext cx="926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sequence numbers and ACKs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908AE-6EEE-48BA-A89E-C11DB8F9226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B869CF5D-E522-4759-9873-D0A65AA2F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111" y="1499268"/>
            <a:ext cx="3955688" cy="131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4950" marR="0" lvl="0" indent="-1238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Sequence numbers:</a:t>
            </a:r>
          </a:p>
          <a:p>
            <a:pPr marL="635000" marR="0" lvl="1" indent="-27781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byte stream “</a:t>
            </a: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number” of first byte in segment’s data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" name="Group 192">
            <a:extLst>
              <a:ext uri="{FF2B5EF4-FFF2-40B4-BE49-F238E27FC236}">
                <a16:creationId xmlns:a16="http://schemas.microsoft.com/office/drawing/2014/main" id="{38D53800-A895-4885-880E-7A3801E221F5}"/>
              </a:ext>
            </a:extLst>
          </p:cNvPr>
          <p:cNvGrpSpPr>
            <a:grpSpLocks/>
          </p:cNvGrpSpPr>
          <p:nvPr/>
        </p:nvGrpSpPr>
        <p:grpSpPr bwMode="auto">
          <a:xfrm>
            <a:off x="6320487" y="4214367"/>
            <a:ext cx="3086106" cy="2541588"/>
            <a:chOff x="3520" y="2404"/>
            <a:chExt cx="1944" cy="1601"/>
          </a:xfrm>
        </p:grpSpPr>
        <p:sp>
          <p:nvSpPr>
            <p:cNvPr id="14" name="Rectangle 167">
              <a:extLst>
                <a:ext uri="{FF2B5EF4-FFF2-40B4-BE49-F238E27FC236}">
                  <a16:creationId xmlns:a16="http://schemas.microsoft.com/office/drawing/2014/main" id="{CABFE8C7-977C-4937-BF91-BA15447DF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5" y="3589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" name="Group 148">
              <a:extLst>
                <a:ext uri="{FF2B5EF4-FFF2-40B4-BE49-F238E27FC236}">
                  <a16:creationId xmlns:a16="http://schemas.microsoft.com/office/drawing/2014/main" id="{67FBE166-A512-49A3-ABC2-D41E375AA1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1" y="3291"/>
              <a:ext cx="1252" cy="714"/>
              <a:chOff x="1974" y="2984"/>
              <a:chExt cx="1252" cy="714"/>
            </a:xfrm>
          </p:grpSpPr>
          <p:sp>
            <p:nvSpPr>
              <p:cNvPr id="18" name="Rectangle 149">
                <a:extLst>
                  <a:ext uri="{FF2B5EF4-FFF2-40B4-BE49-F238E27FC236}">
                    <a16:creationId xmlns:a16="http://schemas.microsoft.com/office/drawing/2014/main" id="{14337EA1-BB44-456E-AD02-7EB3B2E74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" name="Text Box 150">
                <a:extLst>
                  <a:ext uri="{FF2B5EF4-FFF2-40B4-BE49-F238E27FC236}">
                    <a16:creationId xmlns:a16="http://schemas.microsoft.com/office/drawing/2014/main" id="{3BDFD0A5-3400-4421-BF11-D3F1AF2D7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1" y="2984"/>
                <a:ext cx="5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source port #</a:t>
                </a:r>
              </a:p>
            </p:txBody>
          </p:sp>
          <p:sp>
            <p:nvSpPr>
              <p:cNvPr id="20" name="Text Box 151">
                <a:extLst>
                  <a:ext uri="{FF2B5EF4-FFF2-40B4-BE49-F238E27FC236}">
                    <a16:creationId xmlns:a16="http://schemas.microsoft.com/office/drawing/2014/main" id="{0FC1A88C-0A08-4EC3-A1E2-F2A3977DC6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" y="2987"/>
                <a:ext cx="491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dest port #</a:t>
                </a:r>
              </a:p>
            </p:txBody>
          </p:sp>
          <p:sp>
            <p:nvSpPr>
              <p:cNvPr id="21" name="Text Box 152">
                <a:extLst>
                  <a:ext uri="{FF2B5EF4-FFF2-40B4-BE49-F238E27FC236}">
                    <a16:creationId xmlns:a16="http://schemas.microsoft.com/office/drawing/2014/main" id="{3CD4C5A2-A6C2-4DF3-BE93-CFADAC2C13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sequence number</a:t>
                </a:r>
              </a:p>
            </p:txBody>
          </p:sp>
          <p:sp>
            <p:nvSpPr>
              <p:cNvPr id="22" name="Text Box 153">
                <a:extLst>
                  <a:ext uri="{FF2B5EF4-FFF2-40B4-BE49-F238E27FC236}">
                    <a16:creationId xmlns:a16="http://schemas.microsoft.com/office/drawing/2014/main" id="{61DA4C75-BEA0-4F8E-BB9B-F6B306181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4" y="3257"/>
                <a:ext cx="125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23" name="Text Box 154">
                <a:extLst>
                  <a:ext uri="{FF2B5EF4-FFF2-40B4-BE49-F238E27FC236}">
                    <a16:creationId xmlns:a16="http://schemas.microsoft.com/office/drawing/2014/main" id="{58C982E4-D358-46E8-B44F-BBC661E569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3" y="3544"/>
                <a:ext cx="47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checksum</a:t>
                </a:r>
              </a:p>
            </p:txBody>
          </p:sp>
          <p:sp>
            <p:nvSpPr>
              <p:cNvPr id="24" name="Line 155">
                <a:extLst>
                  <a:ext uri="{FF2B5EF4-FFF2-40B4-BE49-F238E27FC236}">
                    <a16:creationId xmlns:a16="http://schemas.microsoft.com/office/drawing/2014/main" id="{BCC833D3-1BE3-4E39-858E-D161CC93B1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" name="Line 156">
                <a:extLst>
                  <a:ext uri="{FF2B5EF4-FFF2-40B4-BE49-F238E27FC236}">
                    <a16:creationId xmlns:a16="http://schemas.microsoft.com/office/drawing/2014/main" id="{36AB27F4-57E7-40E5-B6FE-E446950426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" name="Line 157">
                <a:extLst>
                  <a:ext uri="{FF2B5EF4-FFF2-40B4-BE49-F238E27FC236}">
                    <a16:creationId xmlns:a16="http://schemas.microsoft.com/office/drawing/2014/main" id="{BFEC346D-A3ED-4873-BC51-2900355BD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7" name="Line 158">
                <a:extLst>
                  <a:ext uri="{FF2B5EF4-FFF2-40B4-BE49-F238E27FC236}">
                    <a16:creationId xmlns:a16="http://schemas.microsoft.com/office/drawing/2014/main" id="{E12554B5-8296-4D23-946C-6DC467C2C0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8" name="Line 159">
                <a:extLst>
                  <a:ext uri="{FF2B5EF4-FFF2-40B4-BE49-F238E27FC236}">
                    <a16:creationId xmlns:a16="http://schemas.microsoft.com/office/drawing/2014/main" id="{20EFE7B0-5E5F-4886-A617-DC09E17633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" name="Line 160">
                <a:extLst>
                  <a:ext uri="{FF2B5EF4-FFF2-40B4-BE49-F238E27FC236}">
                    <a16:creationId xmlns:a16="http://schemas.microsoft.com/office/drawing/2014/main" id="{216688E6-35C6-4AA9-8A19-0BBFEC0948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" name="Text Box 161">
                <a:extLst>
                  <a:ext uri="{FF2B5EF4-FFF2-40B4-BE49-F238E27FC236}">
                    <a16:creationId xmlns:a16="http://schemas.microsoft.com/office/drawing/2014/main" id="{704E44B9-2C1A-4D29-91FA-EC2A0686BE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8" y="3390"/>
                <a:ext cx="32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rwnd</a:t>
                </a:r>
              </a:p>
            </p:txBody>
          </p:sp>
          <p:sp>
            <p:nvSpPr>
              <p:cNvPr id="31" name="Text Box 162">
                <a:extLst>
                  <a:ext uri="{FF2B5EF4-FFF2-40B4-BE49-F238E27FC236}">
                    <a16:creationId xmlns:a16="http://schemas.microsoft.com/office/drawing/2014/main" id="{0B12A8A6-E052-4BFA-B242-B2512CEEEC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1" y="3544"/>
                <a:ext cx="4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urg pointer</a:t>
                </a:r>
              </a:p>
            </p:txBody>
          </p:sp>
          <p:sp>
            <p:nvSpPr>
              <p:cNvPr id="32" name="Line 163">
                <a:extLst>
                  <a:ext uri="{FF2B5EF4-FFF2-40B4-BE49-F238E27FC236}">
                    <a16:creationId xmlns:a16="http://schemas.microsoft.com/office/drawing/2014/main" id="{FA16A598-A670-4F17-ADB6-0C2639FEF1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" name="Line 164">
                <a:extLst>
                  <a:ext uri="{FF2B5EF4-FFF2-40B4-BE49-F238E27FC236}">
                    <a16:creationId xmlns:a16="http://schemas.microsoft.com/office/drawing/2014/main" id="{2D5DC431-2F47-4C1B-8756-9CE3A3508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6" name="Text Box 166">
              <a:extLst>
                <a:ext uri="{FF2B5EF4-FFF2-40B4-BE49-F238E27FC236}">
                  <a16:creationId xmlns:a16="http://schemas.microsoft.com/office/drawing/2014/main" id="{699A85D7-8ED1-4561-8F65-CA1842B15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" y="3092"/>
              <a:ext cx="19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outgoing segment from receiver</a:t>
              </a:r>
            </a:p>
          </p:txBody>
        </p:sp>
        <p:sp>
          <p:nvSpPr>
            <p:cNvPr id="17" name="Freeform 168">
              <a:extLst>
                <a:ext uri="{FF2B5EF4-FFF2-40B4-BE49-F238E27FC236}">
                  <a16:creationId xmlns:a16="http://schemas.microsoft.com/office/drawing/2014/main" id="{A44613EC-5FA6-4C9D-ABD2-EE422FEF090A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599" y="2404"/>
              <a:ext cx="107" cy="119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13768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" name="Group 195">
            <a:extLst>
              <a:ext uri="{FF2B5EF4-FFF2-40B4-BE49-F238E27FC236}">
                <a16:creationId xmlns:a16="http://schemas.microsoft.com/office/drawing/2014/main" id="{B340F7EC-604A-45D3-B1F4-410347F6DF3E}"/>
              </a:ext>
            </a:extLst>
          </p:cNvPr>
          <p:cNvGrpSpPr>
            <a:grpSpLocks/>
          </p:cNvGrpSpPr>
          <p:nvPr/>
        </p:nvGrpSpPr>
        <p:grpSpPr bwMode="auto">
          <a:xfrm>
            <a:off x="7222173" y="6247955"/>
            <a:ext cx="358775" cy="304800"/>
            <a:chOff x="5144" y="3677"/>
            <a:chExt cx="226" cy="192"/>
          </a:xfrm>
        </p:grpSpPr>
        <p:sp>
          <p:nvSpPr>
            <p:cNvPr id="35" name="Rectangle 194">
              <a:extLst>
                <a:ext uri="{FF2B5EF4-FFF2-40B4-BE49-F238E27FC236}">
                  <a16:creationId xmlns:a16="http://schemas.microsoft.com/office/drawing/2014/main" id="{A0A90F0B-8413-4BD9-AA99-2288757F6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2" y="3716"/>
              <a:ext cx="88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Text Box 193">
              <a:extLst>
                <a:ext uri="{FF2B5EF4-FFF2-40B4-BE49-F238E27FC236}">
                  <a16:creationId xmlns:a16="http://schemas.microsoft.com/office/drawing/2014/main" id="{5AB82950-0A25-40CA-8E5A-79D31E3187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4" y="3677"/>
              <a:ext cx="22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charset="0"/>
                  <a:ea typeface="ＭＳ Ｐゴシック" charset="0"/>
                  <a:cs typeface="+mn-cs"/>
                </a:rPr>
                <a:t>A</a:t>
              </a:r>
            </a:p>
          </p:txBody>
        </p:sp>
      </p:grpSp>
      <p:sp>
        <p:nvSpPr>
          <p:cNvPr id="37" name="Rectangle 37">
            <a:extLst>
              <a:ext uri="{FF2B5EF4-FFF2-40B4-BE49-F238E27FC236}">
                <a16:creationId xmlns:a16="http://schemas.microsoft.com/office/drawing/2014/main" id="{4651E3A5-24A5-4B27-BEBB-612588542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36" y="3348712"/>
            <a:ext cx="65087" cy="6223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8" name="Rectangle 39">
            <a:extLst>
              <a:ext uri="{FF2B5EF4-FFF2-40B4-BE49-F238E27FC236}">
                <a16:creationId xmlns:a16="http://schemas.microsoft.com/office/drawing/2014/main" id="{C7EFC75C-04D5-42B5-A7D3-32F44B168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573" y="3350300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9" name="Rectangle 40">
            <a:extLst>
              <a:ext uri="{FF2B5EF4-FFF2-40B4-BE49-F238E27FC236}">
                <a16:creationId xmlns:a16="http://schemas.microsoft.com/office/drawing/2014/main" id="{FFE7595F-BFEB-4919-BB18-8FFEDDE1E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98" y="3348712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0" name="Rectangle 41">
            <a:extLst>
              <a:ext uri="{FF2B5EF4-FFF2-40B4-BE49-F238E27FC236}">
                <a16:creationId xmlns:a16="http://schemas.microsoft.com/office/drawing/2014/main" id="{7B47B967-0F55-45A2-B22A-B91DE609E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836" y="3348712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0ED5FBBF-2ABB-4C32-8CB1-C2AF08F7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086" y="3348712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2" name="Rectangle 43">
            <a:extLst>
              <a:ext uri="{FF2B5EF4-FFF2-40B4-BE49-F238E27FC236}">
                <a16:creationId xmlns:a16="http://schemas.microsoft.com/office/drawing/2014/main" id="{D31C109E-2C7E-4CE5-A630-BDCDDC548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923" y="3348712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55BA277C-3B02-4E4E-840F-9537E39C4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998" y="3348712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A4DC4066-C651-44E9-80B7-F947D09AA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4248" y="3348712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EAE54534-D572-4D24-BFD2-0DDFA2DD3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498" y="3348712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6" name="Rectangle 50">
            <a:extLst>
              <a:ext uri="{FF2B5EF4-FFF2-40B4-BE49-F238E27FC236}">
                <a16:creationId xmlns:a16="http://schemas.microsoft.com/office/drawing/2014/main" id="{E00CCF0C-777D-4A9E-8C4B-E135AD1B8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861" y="3348712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7" name="Rectangle 51">
            <a:extLst>
              <a:ext uri="{FF2B5EF4-FFF2-40B4-BE49-F238E27FC236}">
                <a16:creationId xmlns:a16="http://schemas.microsoft.com/office/drawing/2014/main" id="{FCC908D5-1E83-4587-BB1B-AC0F0725C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286" y="3350300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8" name="Rectangle 52">
            <a:extLst>
              <a:ext uri="{FF2B5EF4-FFF2-40B4-BE49-F238E27FC236}">
                <a16:creationId xmlns:a16="http://schemas.microsoft.com/office/drawing/2014/main" id="{5167114D-6AC6-464E-B3D6-D3243639E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123" y="3348712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9" name="Rectangle 53">
            <a:extLst>
              <a:ext uri="{FF2B5EF4-FFF2-40B4-BE49-F238E27FC236}">
                <a16:creationId xmlns:a16="http://schemas.microsoft.com/office/drawing/2014/main" id="{DC7B0294-7D6C-4A22-84AE-D4089B29E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7961" y="3348712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0" name="Rectangle 54">
            <a:extLst>
              <a:ext uri="{FF2B5EF4-FFF2-40B4-BE49-F238E27FC236}">
                <a16:creationId xmlns:a16="http://schemas.microsoft.com/office/drawing/2014/main" id="{B1A16670-ADAD-437C-95EB-67AF7E945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798" y="3348712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296FBCDC-3B0D-4D1B-9738-B1AFCC74E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0048" y="3348712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2" name="Rectangle 56">
            <a:extLst>
              <a:ext uri="{FF2B5EF4-FFF2-40B4-BE49-F238E27FC236}">
                <a16:creationId xmlns:a16="http://schemas.microsoft.com/office/drawing/2014/main" id="{ABBD3549-F91F-4236-A154-5B3D4832E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123" y="3348712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3" name="Rectangle 57">
            <a:extLst>
              <a:ext uri="{FF2B5EF4-FFF2-40B4-BE49-F238E27FC236}">
                <a16:creationId xmlns:a16="http://schemas.microsoft.com/office/drawing/2014/main" id="{12C0042E-80D7-4DE9-8608-F7BA5BA04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7373" y="3348712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4" name="Rectangle 58">
            <a:extLst>
              <a:ext uri="{FF2B5EF4-FFF2-40B4-BE49-F238E27FC236}">
                <a16:creationId xmlns:a16="http://schemas.microsoft.com/office/drawing/2014/main" id="{D288A6F1-656A-4607-A7D5-9F06D035D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4211" y="3348712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DB8E65ED-78E3-4551-A52F-A05B58AAE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111" y="3348712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6" name="Rectangle 60">
            <a:extLst>
              <a:ext uri="{FF2B5EF4-FFF2-40B4-BE49-F238E27FC236}">
                <a16:creationId xmlns:a16="http://schemas.microsoft.com/office/drawing/2014/main" id="{EDEC7FE7-2172-461B-A07A-D237816F6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361" y="3348712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7" name="Rectangle 61">
            <a:extLst>
              <a:ext uri="{FF2B5EF4-FFF2-40B4-BE49-F238E27FC236}">
                <a16:creationId xmlns:a16="http://schemas.microsoft.com/office/drawing/2014/main" id="{B2FF685F-ADEC-49E0-9745-A4822049E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023" y="3347125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8" name="Rectangle 62">
            <a:extLst>
              <a:ext uri="{FF2B5EF4-FFF2-40B4-BE49-F238E27FC236}">
                <a16:creationId xmlns:a16="http://schemas.microsoft.com/office/drawing/2014/main" id="{06888D8E-4B5E-44F4-88BF-6A3A01C7B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098" y="3347125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9" name="Rectangle 63">
            <a:extLst>
              <a:ext uri="{FF2B5EF4-FFF2-40B4-BE49-F238E27FC236}">
                <a16:creationId xmlns:a16="http://schemas.microsoft.com/office/drawing/2014/main" id="{0B2401C5-8AC1-40DE-8955-530B00543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936" y="3347125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0" name="Rectangle 64">
            <a:extLst>
              <a:ext uri="{FF2B5EF4-FFF2-40B4-BE49-F238E27FC236}">
                <a16:creationId xmlns:a16="http://schemas.microsoft.com/office/drawing/2014/main" id="{973AD585-9A4C-44BB-86A0-34344015A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186" y="3347125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1" name="Rectangle 65">
            <a:extLst>
              <a:ext uri="{FF2B5EF4-FFF2-40B4-BE49-F238E27FC236}">
                <a16:creationId xmlns:a16="http://schemas.microsoft.com/office/drawing/2014/main" id="{57D78E74-40F6-4ACA-9AFE-8A4975628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086" y="3347125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2" name="Rectangle 66">
            <a:extLst>
              <a:ext uri="{FF2B5EF4-FFF2-40B4-BE49-F238E27FC236}">
                <a16:creationId xmlns:a16="http://schemas.microsoft.com/office/drawing/2014/main" id="{D3AB2131-5EB9-4E92-86FA-B0E3F175A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336" y="3347125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3" name="Rectangle 68">
            <a:extLst>
              <a:ext uri="{FF2B5EF4-FFF2-40B4-BE49-F238E27FC236}">
                <a16:creationId xmlns:a16="http://schemas.microsoft.com/office/drawing/2014/main" id="{04DCA54A-D011-458A-ADC0-D8B922C01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173" y="3348712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4" name="Rectangle 69">
            <a:extLst>
              <a:ext uri="{FF2B5EF4-FFF2-40B4-BE49-F238E27FC236}">
                <a16:creationId xmlns:a16="http://schemas.microsoft.com/office/drawing/2014/main" id="{D55E0BF3-32FF-46D0-8558-D09D5A7C4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4011" y="3350300"/>
            <a:ext cx="65087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5" name="Rectangle 70">
            <a:extLst>
              <a:ext uri="{FF2B5EF4-FFF2-40B4-BE49-F238E27FC236}">
                <a16:creationId xmlns:a16="http://schemas.microsoft.com/office/drawing/2014/main" id="{CB51DF30-0CA0-46DF-8164-18DC0F1D8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848" y="3348712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6" name="Rectangle 71">
            <a:extLst>
              <a:ext uri="{FF2B5EF4-FFF2-40B4-BE49-F238E27FC236}">
                <a16:creationId xmlns:a16="http://schemas.microsoft.com/office/drawing/2014/main" id="{A6F8FAC6-DAF8-43D5-943C-3525E8CBA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273" y="3348712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7" name="Rectangle 72">
            <a:extLst>
              <a:ext uri="{FF2B5EF4-FFF2-40B4-BE49-F238E27FC236}">
                <a16:creationId xmlns:a16="http://schemas.microsoft.com/office/drawing/2014/main" id="{E0A25B7D-0507-4985-9ACC-D3AFC14C6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4523" y="3348712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8" name="Rectangle 73">
            <a:extLst>
              <a:ext uri="{FF2B5EF4-FFF2-40B4-BE49-F238E27FC236}">
                <a16:creationId xmlns:a16="http://schemas.microsoft.com/office/drawing/2014/main" id="{0C99EF4D-1A9E-48ED-9100-FE615F0D3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9773" y="3348712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9" name="Rectangle 74">
            <a:extLst>
              <a:ext uri="{FF2B5EF4-FFF2-40B4-BE49-F238E27FC236}">
                <a16:creationId xmlns:a16="http://schemas.microsoft.com/office/drawing/2014/main" id="{11823277-E4D4-4DBD-9E71-D49C1BE51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1848" y="3348712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0" name="Rectangle 75">
            <a:extLst>
              <a:ext uri="{FF2B5EF4-FFF2-40B4-BE49-F238E27FC236}">
                <a16:creationId xmlns:a16="http://schemas.microsoft.com/office/drawing/2014/main" id="{7C771817-C07A-4EFB-B91F-C438E4B48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686" y="3348712"/>
            <a:ext cx="65087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1" name="Rectangle 76">
            <a:extLst>
              <a:ext uri="{FF2B5EF4-FFF2-40B4-BE49-F238E27FC236}">
                <a16:creationId xmlns:a16="http://schemas.microsoft.com/office/drawing/2014/main" id="{A666D5A0-56B3-4A0A-B701-68D2644C9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3936" y="3348712"/>
            <a:ext cx="65087" cy="622300"/>
          </a:xfrm>
          <a:prstGeom prst="rect">
            <a:avLst/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773B5601-36EC-42FF-9ABA-D11E45387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873" y="4086900"/>
            <a:ext cx="3408363" cy="88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3" name="Rectangle 79">
            <a:extLst>
              <a:ext uri="{FF2B5EF4-FFF2-40B4-BE49-F238E27FC236}">
                <a16:creationId xmlns:a16="http://schemas.microsoft.com/office/drawing/2014/main" id="{D596C93C-EEC9-4607-87F8-7104E86A4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98" y="3239175"/>
            <a:ext cx="3408363" cy="88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4" name="Line 80">
            <a:extLst>
              <a:ext uri="{FF2B5EF4-FFF2-40B4-BE49-F238E27FC236}">
                <a16:creationId xmlns:a16="http://schemas.microsoft.com/office/drawing/2014/main" id="{08EFE0A3-20BF-49A9-B998-84583029DC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7823" y="4201200"/>
            <a:ext cx="868363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5" name="Line 82">
            <a:extLst>
              <a:ext uri="{FF2B5EF4-FFF2-40B4-BE49-F238E27FC236}">
                <a16:creationId xmlns:a16="http://schemas.microsoft.com/office/drawing/2014/main" id="{F698E048-022A-4CDF-AF95-34ACD77D4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61" y="4202787"/>
            <a:ext cx="86836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6" name="Line 83">
            <a:extLst>
              <a:ext uri="{FF2B5EF4-FFF2-40B4-BE49-F238E27FC236}">
                <a16:creationId xmlns:a16="http://schemas.microsoft.com/office/drawing/2014/main" id="{DF3174EA-EB05-417A-AB5D-4989A3C03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6698" y="4201200"/>
            <a:ext cx="8016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7" name="Line 84">
            <a:extLst>
              <a:ext uri="{FF2B5EF4-FFF2-40B4-BE49-F238E27FC236}">
                <a16:creationId xmlns:a16="http://schemas.microsoft.com/office/drawing/2014/main" id="{5645F443-607B-4859-B964-8668941F3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6786" y="4202787"/>
            <a:ext cx="52863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8" name="Line 87">
            <a:extLst>
              <a:ext uri="{FF2B5EF4-FFF2-40B4-BE49-F238E27FC236}">
                <a16:creationId xmlns:a16="http://schemas.microsoft.com/office/drawing/2014/main" id="{5A4E7430-7737-4CDB-BD05-5B2F5B1E5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9898" y="4225012"/>
            <a:ext cx="0" cy="2333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9" name="Line 88">
            <a:extLst>
              <a:ext uri="{FF2B5EF4-FFF2-40B4-BE49-F238E27FC236}">
                <a16:creationId xmlns:a16="http://schemas.microsoft.com/office/drawing/2014/main" id="{483D0176-3BE8-44C6-AD73-4811720A3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8623" y="4220250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0" name="Line 89">
            <a:extLst>
              <a:ext uri="{FF2B5EF4-FFF2-40B4-BE49-F238E27FC236}">
                <a16:creationId xmlns:a16="http://schemas.microsoft.com/office/drawing/2014/main" id="{78B580AA-7629-405E-962C-3317B650F3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7773" y="4220250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1" name="Line 90">
            <a:extLst>
              <a:ext uri="{FF2B5EF4-FFF2-40B4-BE49-F238E27FC236}">
                <a16:creationId xmlns:a16="http://schemas.microsoft.com/office/drawing/2014/main" id="{92F3A254-1061-4C0C-9ECA-5E652609DEF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4998" y="4220250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2" name="Text Box 91">
            <a:extLst>
              <a:ext uri="{FF2B5EF4-FFF2-40B4-BE49-F238E27FC236}">
                <a16:creationId xmlns:a16="http://schemas.microsoft.com/office/drawing/2014/main" id="{B69D7635-35BE-4DEC-9FDB-6D8C0DEF8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6073" y="4448850"/>
            <a:ext cx="6937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sent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ACKed</a:t>
            </a:r>
          </a:p>
        </p:txBody>
      </p:sp>
      <p:sp>
        <p:nvSpPr>
          <p:cNvPr id="83" name="Text Box 92">
            <a:extLst>
              <a:ext uri="{FF2B5EF4-FFF2-40B4-BE49-F238E27FC236}">
                <a16:creationId xmlns:a16="http://schemas.microsoft.com/office/drawing/2014/main" id="{638AE773-3269-457D-A301-3698F27F7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147" y="4455200"/>
            <a:ext cx="1139821" cy="68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sent, not-yet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ACKed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(“</a:t>
            </a: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in-flight”)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" name="Text Box 93">
            <a:extLst>
              <a:ext uri="{FF2B5EF4-FFF2-40B4-BE49-F238E27FC236}">
                <a16:creationId xmlns:a16="http://schemas.microsoft.com/office/drawing/2014/main" id="{C3F22376-878C-49BB-BEF4-B0033B59E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636" y="4450437"/>
            <a:ext cx="106680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usable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but not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yet sent</a:t>
            </a:r>
          </a:p>
        </p:txBody>
      </p:sp>
      <p:sp>
        <p:nvSpPr>
          <p:cNvPr id="85" name="Text Box 94">
            <a:extLst>
              <a:ext uri="{FF2B5EF4-FFF2-40B4-BE49-F238E27FC236}">
                <a16:creationId xmlns:a16="http://schemas.microsoft.com/office/drawing/2014/main" id="{04C903DF-ABAE-433D-90AC-F0AAA0317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873" y="4455200"/>
            <a:ext cx="8191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not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usable</a:t>
            </a:r>
          </a:p>
        </p:txBody>
      </p:sp>
      <p:sp>
        <p:nvSpPr>
          <p:cNvPr id="86" name="Text Box 96">
            <a:extLst>
              <a:ext uri="{FF2B5EF4-FFF2-40B4-BE49-F238E27FC236}">
                <a16:creationId xmlns:a16="http://schemas.microsoft.com/office/drawing/2014/main" id="{8030D88E-8344-4CC5-8576-11DF1B674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6523" y="2883575"/>
            <a:ext cx="11318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window size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N</a:t>
            </a:r>
          </a:p>
        </p:txBody>
      </p:sp>
      <p:grpSp>
        <p:nvGrpSpPr>
          <p:cNvPr id="87" name="Group 99">
            <a:extLst>
              <a:ext uri="{FF2B5EF4-FFF2-40B4-BE49-F238E27FC236}">
                <a16:creationId xmlns:a16="http://schemas.microsoft.com/office/drawing/2014/main" id="{765EFB03-6DA7-4D5D-9C74-E0CA72BCDBE6}"/>
              </a:ext>
            </a:extLst>
          </p:cNvPr>
          <p:cNvGrpSpPr>
            <a:grpSpLocks/>
          </p:cNvGrpSpPr>
          <p:nvPr/>
        </p:nvGrpSpPr>
        <p:grpSpPr bwMode="auto">
          <a:xfrm>
            <a:off x="7233286" y="3107412"/>
            <a:ext cx="593725" cy="136525"/>
            <a:chOff x="4250" y="1692"/>
            <a:chExt cx="374" cy="86"/>
          </a:xfrm>
        </p:grpSpPr>
        <p:sp>
          <p:nvSpPr>
            <p:cNvPr id="88" name="Line 97">
              <a:extLst>
                <a:ext uri="{FF2B5EF4-FFF2-40B4-BE49-F238E27FC236}">
                  <a16:creationId xmlns:a16="http://schemas.microsoft.com/office/drawing/2014/main" id="{327A93C0-87D7-402A-B8A1-D71954F35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0" y="1738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Line 98">
              <a:extLst>
                <a:ext uri="{FF2B5EF4-FFF2-40B4-BE49-F238E27FC236}">
                  <a16:creationId xmlns:a16="http://schemas.microsoft.com/office/drawing/2014/main" id="{8889AB41-F059-4F5B-9DC9-B5A521ECC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692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0" name="Group 100">
            <a:extLst>
              <a:ext uri="{FF2B5EF4-FFF2-40B4-BE49-F238E27FC236}">
                <a16:creationId xmlns:a16="http://schemas.microsoft.com/office/drawing/2014/main" id="{6A67FDA5-8353-4BF8-BA0A-F4AF62BE21B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41111" y="3132812"/>
            <a:ext cx="593725" cy="136525"/>
            <a:chOff x="4250" y="1692"/>
            <a:chExt cx="374" cy="86"/>
          </a:xfrm>
        </p:grpSpPr>
        <p:sp>
          <p:nvSpPr>
            <p:cNvPr id="91" name="Line 101">
              <a:extLst>
                <a:ext uri="{FF2B5EF4-FFF2-40B4-BE49-F238E27FC236}">
                  <a16:creationId xmlns:a16="http://schemas.microsoft.com/office/drawing/2014/main" id="{2A517B92-2D33-43D9-B581-82B03FC6D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7" y="1745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" name="Line 102">
              <a:extLst>
                <a:ext uri="{FF2B5EF4-FFF2-40B4-BE49-F238E27FC236}">
                  <a16:creationId xmlns:a16="http://schemas.microsoft.com/office/drawing/2014/main" id="{166668A3-286D-4C73-8491-F5789B087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9" y="1699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3" name="Text Box 196">
            <a:extLst>
              <a:ext uri="{FF2B5EF4-FFF2-40B4-BE49-F238E27FC236}">
                <a16:creationId xmlns:a16="http://schemas.microsoft.com/office/drawing/2014/main" id="{159C2E29-2B47-49DA-B82D-7CB068FCD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973" y="3902750"/>
            <a:ext cx="3178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 sequence number space </a:t>
            </a:r>
          </a:p>
        </p:txBody>
      </p:sp>
      <p:grpSp>
        <p:nvGrpSpPr>
          <p:cNvPr id="94" name="Group 199">
            <a:extLst>
              <a:ext uri="{FF2B5EF4-FFF2-40B4-BE49-F238E27FC236}">
                <a16:creationId xmlns:a16="http://schemas.microsoft.com/office/drawing/2014/main" id="{6DE93427-4EBE-4712-A60D-6BD188CC1E86}"/>
              </a:ext>
            </a:extLst>
          </p:cNvPr>
          <p:cNvGrpSpPr>
            <a:grpSpLocks/>
          </p:cNvGrpSpPr>
          <p:nvPr/>
        </p:nvGrpSpPr>
        <p:grpSpPr bwMode="auto">
          <a:xfrm>
            <a:off x="4858386" y="1365925"/>
            <a:ext cx="2952750" cy="1966912"/>
            <a:chOff x="2600" y="665"/>
            <a:chExt cx="1860" cy="1239"/>
          </a:xfrm>
        </p:grpSpPr>
        <p:sp>
          <p:nvSpPr>
            <p:cNvPr id="95" name="Rectangle 171">
              <a:extLst>
                <a:ext uri="{FF2B5EF4-FFF2-40B4-BE49-F238E27FC236}">
                  <a16:creationId xmlns:a16="http://schemas.microsoft.com/office/drawing/2014/main" id="{4D204710-D453-450D-B15B-C568D2CFC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1028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6" name="Group 172">
              <a:extLst>
                <a:ext uri="{FF2B5EF4-FFF2-40B4-BE49-F238E27FC236}">
                  <a16:creationId xmlns:a16="http://schemas.microsoft.com/office/drawing/2014/main" id="{3EBF7C0D-E401-4113-A400-24EF9DA20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0" y="872"/>
              <a:ext cx="1252" cy="714"/>
              <a:chOff x="1976" y="2984"/>
              <a:chExt cx="1252" cy="714"/>
            </a:xfrm>
          </p:grpSpPr>
          <p:sp>
            <p:nvSpPr>
              <p:cNvPr id="99" name="Rectangle 173">
                <a:extLst>
                  <a:ext uri="{FF2B5EF4-FFF2-40B4-BE49-F238E27FC236}">
                    <a16:creationId xmlns:a16="http://schemas.microsoft.com/office/drawing/2014/main" id="{99307D3A-A298-48D0-B8F1-AC45030F7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" name="Text Box 174">
                <a:extLst>
                  <a:ext uri="{FF2B5EF4-FFF2-40B4-BE49-F238E27FC236}">
                    <a16:creationId xmlns:a16="http://schemas.microsoft.com/office/drawing/2014/main" id="{73AB7ADF-7BC0-4B6E-A84C-FF9E54A34E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1" y="2984"/>
                <a:ext cx="5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source port #</a:t>
                </a:r>
              </a:p>
            </p:txBody>
          </p:sp>
          <p:sp>
            <p:nvSpPr>
              <p:cNvPr id="101" name="Text Box 175">
                <a:extLst>
                  <a:ext uri="{FF2B5EF4-FFF2-40B4-BE49-F238E27FC236}">
                    <a16:creationId xmlns:a16="http://schemas.microsoft.com/office/drawing/2014/main" id="{B9A59E47-4B4F-4BC0-9821-ECCD41C516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" y="2987"/>
                <a:ext cx="491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dest port #</a:t>
                </a:r>
              </a:p>
            </p:txBody>
          </p:sp>
          <p:sp>
            <p:nvSpPr>
              <p:cNvPr id="102" name="Text Box 176">
                <a:extLst>
                  <a:ext uri="{FF2B5EF4-FFF2-40B4-BE49-F238E27FC236}">
                    <a16:creationId xmlns:a16="http://schemas.microsoft.com/office/drawing/2014/main" id="{172513C4-AD23-43D9-AD42-77D88DAED2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sequence number</a:t>
                </a:r>
              </a:p>
            </p:txBody>
          </p:sp>
          <p:sp>
            <p:nvSpPr>
              <p:cNvPr id="103" name="Text Box 177">
                <a:extLst>
                  <a:ext uri="{FF2B5EF4-FFF2-40B4-BE49-F238E27FC236}">
                    <a16:creationId xmlns:a16="http://schemas.microsoft.com/office/drawing/2014/main" id="{2B5EEDEC-6764-4E43-923F-67DA295843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6" y="3257"/>
                <a:ext cx="125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104" name="Text Box 178">
                <a:extLst>
                  <a:ext uri="{FF2B5EF4-FFF2-40B4-BE49-F238E27FC236}">
                    <a16:creationId xmlns:a16="http://schemas.microsoft.com/office/drawing/2014/main" id="{0CBE5DBB-C923-48F9-8E87-0123FEAB5D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3" y="3544"/>
                <a:ext cx="47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checksum</a:t>
                </a:r>
              </a:p>
            </p:txBody>
          </p:sp>
          <p:sp>
            <p:nvSpPr>
              <p:cNvPr id="105" name="Line 179">
                <a:extLst>
                  <a:ext uri="{FF2B5EF4-FFF2-40B4-BE49-F238E27FC236}">
                    <a16:creationId xmlns:a16="http://schemas.microsoft.com/office/drawing/2014/main" id="{AB67B779-EAB6-41BE-944A-A453F54F7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6" name="Line 180">
                <a:extLst>
                  <a:ext uri="{FF2B5EF4-FFF2-40B4-BE49-F238E27FC236}">
                    <a16:creationId xmlns:a16="http://schemas.microsoft.com/office/drawing/2014/main" id="{93A8BFE0-CE16-4612-A15E-47C6C9B7E8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7" name="Line 181">
                <a:extLst>
                  <a:ext uri="{FF2B5EF4-FFF2-40B4-BE49-F238E27FC236}">
                    <a16:creationId xmlns:a16="http://schemas.microsoft.com/office/drawing/2014/main" id="{DA2D0802-1B89-4354-9DDA-041E0B999F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8" name="Line 182">
                <a:extLst>
                  <a:ext uri="{FF2B5EF4-FFF2-40B4-BE49-F238E27FC236}">
                    <a16:creationId xmlns:a16="http://schemas.microsoft.com/office/drawing/2014/main" id="{FBF582A8-1D67-4B09-863F-EA484459A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9" name="Line 183">
                <a:extLst>
                  <a:ext uri="{FF2B5EF4-FFF2-40B4-BE49-F238E27FC236}">
                    <a16:creationId xmlns:a16="http://schemas.microsoft.com/office/drawing/2014/main" id="{AFDCDEEB-A65E-4F7C-9515-DA1F4901A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0" name="Line 184">
                <a:extLst>
                  <a:ext uri="{FF2B5EF4-FFF2-40B4-BE49-F238E27FC236}">
                    <a16:creationId xmlns:a16="http://schemas.microsoft.com/office/drawing/2014/main" id="{31E3F75D-D00B-4BCD-97CF-737FB805A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1" name="Text Box 185">
                <a:extLst>
                  <a:ext uri="{FF2B5EF4-FFF2-40B4-BE49-F238E27FC236}">
                    <a16:creationId xmlns:a16="http://schemas.microsoft.com/office/drawing/2014/main" id="{AA2B99A1-D12A-4F3A-82EC-1B12FE0F39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8" y="3390"/>
                <a:ext cx="32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rwnd</a:t>
                </a:r>
              </a:p>
            </p:txBody>
          </p:sp>
          <p:sp>
            <p:nvSpPr>
              <p:cNvPr id="112" name="Text Box 186">
                <a:extLst>
                  <a:ext uri="{FF2B5EF4-FFF2-40B4-BE49-F238E27FC236}">
                    <a16:creationId xmlns:a16="http://schemas.microsoft.com/office/drawing/2014/main" id="{F59C1144-9D01-4285-AE55-56AE2359AE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1" y="3544"/>
                <a:ext cx="4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urg pointer</a:t>
                </a:r>
              </a:p>
            </p:txBody>
          </p:sp>
          <p:sp>
            <p:nvSpPr>
              <p:cNvPr id="113" name="Line 187">
                <a:extLst>
                  <a:ext uri="{FF2B5EF4-FFF2-40B4-BE49-F238E27FC236}">
                    <a16:creationId xmlns:a16="http://schemas.microsoft.com/office/drawing/2014/main" id="{5E242123-A78F-4F15-90F5-CA331637CE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Line 188">
                <a:extLst>
                  <a:ext uri="{FF2B5EF4-FFF2-40B4-BE49-F238E27FC236}">
                    <a16:creationId xmlns:a16="http://schemas.microsoft.com/office/drawing/2014/main" id="{D9CFF77D-697F-4539-981C-844D6FD06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7" name="Text Box 189">
              <a:extLst>
                <a:ext uri="{FF2B5EF4-FFF2-40B4-BE49-F238E27FC236}">
                  <a16:creationId xmlns:a16="http://schemas.microsoft.com/office/drawing/2014/main" id="{8FE3C055-ADBD-4D9E-BACF-6162C075D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0" y="665"/>
              <a:ext cx="186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outgoing segment from sender</a:t>
              </a:r>
            </a:p>
          </p:txBody>
        </p:sp>
        <p:sp>
          <p:nvSpPr>
            <p:cNvPr id="98" name="Freeform 190">
              <a:extLst>
                <a:ext uri="{FF2B5EF4-FFF2-40B4-BE49-F238E27FC236}">
                  <a16:creationId xmlns:a16="http://schemas.microsoft.com/office/drawing/2014/main" id="{8B2A73D0-B445-46EF-965B-026DF2C07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1080"/>
              <a:ext cx="107" cy="82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337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15" name="Rectangle 5">
            <a:extLst>
              <a:ext uri="{FF2B5EF4-FFF2-40B4-BE49-F238E27FC236}">
                <a16:creationId xmlns:a16="http://schemas.microsoft.com/office/drawing/2014/main" id="{F56FEF96-597C-4ACC-B03B-1ACE0558E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111" y="3028598"/>
            <a:ext cx="3981088" cy="155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4950" marR="0" lvl="0" indent="-1238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Acknowledgements</a:t>
            </a:r>
            <a:r>
              <a:rPr kumimoji="0" lang="en-US" alt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: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63500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seq # of next byte expected from other side</a:t>
            </a:r>
          </a:p>
          <a:p>
            <a:pPr marL="63500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cumulative ACK</a:t>
            </a:r>
          </a:p>
        </p:txBody>
      </p:sp>
      <p:sp>
        <p:nvSpPr>
          <p:cNvPr id="116" name="Rectangle 5">
            <a:extLst>
              <a:ext uri="{FF2B5EF4-FFF2-40B4-BE49-F238E27FC236}">
                <a16:creationId xmlns:a16="http://schemas.microsoft.com/office/drawing/2014/main" id="{0E486BFD-6780-42AC-89DA-C4A9C4A85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11" y="4858992"/>
            <a:ext cx="4368432" cy="17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4950" marR="0" lvl="0" indent="-123825" algn="l" defTabSz="914400" rtl="0" eaLnBrk="0" fontAlgn="base" latinLnBrk="0" hangingPunct="0">
              <a:lnSpc>
                <a:spcPct val="85000"/>
              </a:lnSpc>
              <a:spcBef>
                <a:spcPts val="19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sng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Q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 how receiver handles out-of-order segments</a:t>
            </a:r>
          </a:p>
          <a:p>
            <a:pPr marL="63500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1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A: 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TCP spec doesn</a:t>
            </a: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’t say, - up to implementor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66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66750"/>
            <a:ext cx="926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sequence numbers and ACKs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908AE-6EEE-48BA-A89E-C11DB8F9226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9210F799-45CB-4CA6-B569-7BD6EC2B6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23" y="4011734"/>
            <a:ext cx="2519185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ACKs receipt of echoed 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‘</a:t>
            </a: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EB72757A-2DAB-4B29-B1B6-7EA75A4BB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183" y="3001865"/>
            <a:ext cx="31872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ACKs receipt of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‘</a:t>
            </a: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echoes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back 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‘</a:t>
            </a: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A3436460-EEB1-4580-8383-61C9C1F1C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717" y="5644479"/>
            <a:ext cx="34018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simple telnet scenario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EBCF1055-EF19-46F9-978F-53836357B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1378" y="1492971"/>
            <a:ext cx="9973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B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F750C451-A314-45D5-9113-7067F7802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6096" y="1459336"/>
            <a:ext cx="10086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18E7FE-6E02-4DB0-BB6D-9943E4E169F4}"/>
              </a:ext>
            </a:extLst>
          </p:cNvPr>
          <p:cNvGrpSpPr/>
          <p:nvPr/>
        </p:nvGrpSpPr>
        <p:grpSpPr>
          <a:xfrm>
            <a:off x="190706" y="2541021"/>
            <a:ext cx="5581275" cy="780392"/>
            <a:chOff x="1499000" y="2541021"/>
            <a:chExt cx="5581275" cy="780392"/>
          </a:xfrm>
        </p:grpSpPr>
        <p:sp>
          <p:nvSpPr>
            <p:cNvPr id="18" name="Line 4">
              <a:extLst>
                <a:ext uri="{FF2B5EF4-FFF2-40B4-BE49-F238E27FC236}">
                  <a16:creationId xmlns:a16="http://schemas.microsoft.com/office/drawing/2014/main" id="{F613CD57-4ECD-45F1-AEF0-DFAD07EAC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237" y="2749913"/>
              <a:ext cx="2586037" cy="57150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87121ED8-27FD-4B0C-9502-1EBEF4B05D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9000" y="2541021"/>
              <a:ext cx="2725007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 types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‘</a:t>
              </a: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AA0B6CDB-2C86-42B6-8E4A-6595E3523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037" y="2841988"/>
              <a:ext cx="814387" cy="379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6CC088D5-C9E0-4E01-8FAA-07D124BE2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0272" y="2854620"/>
              <a:ext cx="28200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Seq=42, ACK=79, data = 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‘</a:t>
              </a: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52C528-3CB9-4869-90A0-6D4D317943A7}"/>
              </a:ext>
            </a:extLst>
          </p:cNvPr>
          <p:cNvGrpSpPr/>
          <p:nvPr/>
        </p:nvGrpSpPr>
        <p:grpSpPr>
          <a:xfrm>
            <a:off x="2956074" y="3523026"/>
            <a:ext cx="2813399" cy="800100"/>
            <a:chOff x="4264368" y="3523026"/>
            <a:chExt cx="2813399" cy="800100"/>
          </a:xfrm>
        </p:grpSpPr>
        <p:sp>
          <p:nvSpPr>
            <p:cNvPr id="23" name="Line 10">
              <a:extLst>
                <a:ext uri="{FF2B5EF4-FFF2-40B4-BE49-F238E27FC236}">
                  <a16:creationId xmlns:a16="http://schemas.microsoft.com/office/drawing/2014/main" id="{C9BF44FF-113D-4B72-A635-85067EA7A6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4712" y="3523026"/>
              <a:ext cx="2554287" cy="80010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5F9F52E8-73AA-4ECE-AD9D-4C4118872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1962" y="3800838"/>
              <a:ext cx="823912" cy="246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20FBEE8E-C2DF-4CF6-B04F-AF8B2AC89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4368" y="3736718"/>
              <a:ext cx="281339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Seq=79, ACK=43, data = </a:t>
              </a:r>
              <a:r>
                <a:rPr kumimoji="0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‘</a:t>
              </a:r>
              <a:r>
                <a: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</a:t>
              </a:r>
              <a:r>
                <a:rPr kumimoji="0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endPara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F55784-6724-4C3D-A919-4E59D638BABA}"/>
              </a:ext>
            </a:extLst>
          </p:cNvPr>
          <p:cNvGrpSpPr/>
          <p:nvPr/>
        </p:nvGrpSpPr>
        <p:grpSpPr>
          <a:xfrm>
            <a:off x="3031655" y="4518388"/>
            <a:ext cx="2590800" cy="506413"/>
            <a:chOff x="4339949" y="4518388"/>
            <a:chExt cx="2590800" cy="506413"/>
          </a:xfrm>
        </p:grpSpPr>
        <p:sp>
          <p:nvSpPr>
            <p:cNvPr id="27" name="Line 3">
              <a:extLst>
                <a:ext uri="{FF2B5EF4-FFF2-40B4-BE49-F238E27FC236}">
                  <a16:creationId xmlns:a16="http://schemas.microsoft.com/office/drawing/2014/main" id="{2AFEEC16-975B-45B1-A239-8EFA3E626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9949" y="4518388"/>
              <a:ext cx="2590800" cy="506413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9D27DFF8-584C-4D22-8285-292594286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637" y="4648563"/>
              <a:ext cx="9588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6076D67-2230-4792-9BE3-68E4EFBE0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4710" y="4609843"/>
              <a:ext cx="171226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Seq=43, ACK=80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30" name="Line 24">
            <a:extLst>
              <a:ext uri="{FF2B5EF4-FFF2-40B4-BE49-F238E27FC236}">
                <a16:creationId xmlns:a16="http://schemas.microsoft.com/office/drawing/2014/main" id="{CDAEB964-D752-4079-A058-CB4D5BED6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3718" y="2508613"/>
            <a:ext cx="0" cy="258762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225B615C-BAA8-4894-A09F-A9F7C1B4C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5955" y="2561001"/>
            <a:ext cx="0" cy="258762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32" name="Group 27">
            <a:extLst>
              <a:ext uri="{FF2B5EF4-FFF2-40B4-BE49-F238E27FC236}">
                <a16:creationId xmlns:a16="http://schemas.microsoft.com/office/drawing/2014/main" id="{E9C1FAE8-D05D-4431-8463-66CE162103DF}"/>
              </a:ext>
            </a:extLst>
          </p:cNvPr>
          <p:cNvGrpSpPr>
            <a:grpSpLocks/>
          </p:cNvGrpSpPr>
          <p:nvPr/>
        </p:nvGrpSpPr>
        <p:grpSpPr bwMode="auto">
          <a:xfrm>
            <a:off x="2515718" y="1687876"/>
            <a:ext cx="755650" cy="782637"/>
            <a:chOff x="-44" y="1473"/>
            <a:chExt cx="981" cy="1105"/>
          </a:xfrm>
        </p:grpSpPr>
        <p:pic>
          <p:nvPicPr>
            <p:cNvPr id="33" name="Picture 28" descr="desktop_computer_stylized_medium">
              <a:extLst>
                <a:ext uri="{FF2B5EF4-FFF2-40B4-BE49-F238E27FC236}">
                  <a16:creationId xmlns:a16="http://schemas.microsoft.com/office/drawing/2014/main" id="{6E55D4D3-2A1B-45CD-98E5-B3D978ED0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F13EE6C3-1DB3-4D93-A20C-898D78AA25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" name="Group 30">
            <a:extLst>
              <a:ext uri="{FF2B5EF4-FFF2-40B4-BE49-F238E27FC236}">
                <a16:creationId xmlns:a16="http://schemas.microsoft.com/office/drawing/2014/main" id="{F583EDAA-62AA-4D57-A9AA-1F2A327F7AE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377980" y="1727563"/>
            <a:ext cx="788988" cy="862013"/>
            <a:chOff x="-44" y="1473"/>
            <a:chExt cx="981" cy="1105"/>
          </a:xfrm>
        </p:grpSpPr>
        <p:pic>
          <p:nvPicPr>
            <p:cNvPr id="36" name="Picture 31" descr="desktop_computer_stylized_medium">
              <a:extLst>
                <a:ext uri="{FF2B5EF4-FFF2-40B4-BE49-F238E27FC236}">
                  <a16:creationId xmlns:a16="http://schemas.microsoft.com/office/drawing/2014/main" id="{D4221A13-B9F0-4B5C-8C6A-6F85A14C9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34D825B9-55BF-4E0B-B521-B51A40BD6A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59F90E-4C0C-4088-A4DB-1E0B718BED49}"/>
              </a:ext>
            </a:extLst>
          </p:cNvPr>
          <p:cNvGrpSpPr/>
          <p:nvPr/>
        </p:nvGrpSpPr>
        <p:grpSpPr>
          <a:xfrm>
            <a:off x="3384022" y="2815389"/>
            <a:ext cx="1388485" cy="1371600"/>
            <a:chOff x="4692316" y="2815389"/>
            <a:chExt cx="1388485" cy="1371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608CD1-09E1-4D4A-873A-84DFB73A5716}"/>
                </a:ext>
              </a:extLst>
            </p:cNvPr>
            <p:cNvSpPr/>
            <p:nvPr/>
          </p:nvSpPr>
          <p:spPr>
            <a:xfrm>
              <a:off x="5566610" y="3721768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2D1482-CF81-4EF2-8A6D-D561A0722B7B}"/>
                </a:ext>
              </a:extLst>
            </p:cNvPr>
            <p:cNvSpPr/>
            <p:nvPr/>
          </p:nvSpPr>
          <p:spPr>
            <a:xfrm>
              <a:off x="4692316" y="2815389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9DCD1E-C8AE-44AC-8E65-EEB88EC494EC}"/>
                </a:ext>
              </a:extLst>
            </p:cNvPr>
            <p:cNvCxnSpPr/>
            <p:nvPr/>
          </p:nvCxnSpPr>
          <p:spPr>
            <a:xfrm flipH="1" flipV="1">
              <a:off x="5117431" y="3224463"/>
              <a:ext cx="513348" cy="51334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727AEC-A311-467B-BBEE-F1D10A8BDC75}"/>
              </a:ext>
            </a:extLst>
          </p:cNvPr>
          <p:cNvGrpSpPr/>
          <p:nvPr/>
        </p:nvGrpSpPr>
        <p:grpSpPr>
          <a:xfrm>
            <a:off x="3376001" y="3737810"/>
            <a:ext cx="1982043" cy="1307432"/>
            <a:chOff x="4692316" y="2815389"/>
            <a:chExt cx="1982043" cy="130743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984F58C-86BD-4E8D-8B26-43A2E07B5D65}"/>
                </a:ext>
              </a:extLst>
            </p:cNvPr>
            <p:cNvSpPr/>
            <p:nvPr/>
          </p:nvSpPr>
          <p:spPr>
            <a:xfrm>
              <a:off x="6160168" y="3657600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BC20DB-4A2A-4C0C-BF67-468627750004}"/>
                </a:ext>
              </a:extLst>
            </p:cNvPr>
            <p:cNvSpPr/>
            <p:nvPr/>
          </p:nvSpPr>
          <p:spPr>
            <a:xfrm>
              <a:off x="4692316" y="2815389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CE91A4A-02BF-4E79-A2E4-F72F85B74B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5557" y="3224463"/>
              <a:ext cx="970548" cy="52136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148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438149" y="637371"/>
            <a:ext cx="78716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Transport Layer Actions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4668" y="6173466"/>
            <a:ext cx="2743200" cy="365125"/>
          </a:xfrm>
        </p:spPr>
        <p:txBody>
          <a:bodyPr/>
          <a:lstStyle/>
          <a:p>
            <a:fld id="{D430BA08-B69C-4752-B2CF-0C56A0BACDE6}" type="slidenum">
              <a:rPr lang="en-IN" smtClean="0"/>
              <a:t>8</a:t>
            </a:fld>
            <a:endParaRPr lang="en-IN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434A0772-D639-44AD-96E8-D4AAA57737F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D762EBF-55BA-480A-8E4E-3726F9FD12A7}"/>
              </a:ext>
            </a:extLst>
          </p:cNvPr>
          <p:cNvGrpSpPr/>
          <p:nvPr/>
        </p:nvGrpSpPr>
        <p:grpSpPr>
          <a:xfrm>
            <a:off x="2367795" y="4417019"/>
            <a:ext cx="6866725" cy="1028731"/>
            <a:chOff x="2578811" y="4965666"/>
            <a:chExt cx="6866725" cy="102873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ADE7EF-EDE6-4F66-AC9D-DA0D01FDFCB3}"/>
                </a:ext>
              </a:extLst>
            </p:cNvPr>
            <p:cNvCxnSpPr>
              <a:cxnSpLocks/>
            </p:cNvCxnSpPr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F986002-3C0C-4EBB-A89D-93EBB44E7D69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6D23A93-0150-4A69-8A88-365C311CA2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296">
                <a:extLst>
                  <a:ext uri="{FF2B5EF4-FFF2-40B4-BE49-F238E27FC236}">
                    <a16:creationId xmlns:a16="http://schemas.microsoft.com/office/drawing/2014/main" id="{3756F3A3-46F3-4BA9-AE31-E5D14D903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114" name="Freeform 103">
            <a:extLst>
              <a:ext uri="{FF2B5EF4-FFF2-40B4-BE49-F238E27FC236}">
                <a16:creationId xmlns:a16="http://schemas.microsoft.com/office/drawing/2014/main" id="{A1CD6B38-78CC-4748-BBC8-24BAADCA40D3}"/>
              </a:ext>
            </a:extLst>
          </p:cNvPr>
          <p:cNvSpPr>
            <a:spLocks/>
          </p:cNvSpPr>
          <p:nvPr/>
        </p:nvSpPr>
        <p:spPr bwMode="auto">
          <a:xfrm>
            <a:off x="10083996" y="1618825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" name="Freeform 70">
            <a:extLst>
              <a:ext uri="{FF2B5EF4-FFF2-40B4-BE49-F238E27FC236}">
                <a16:creationId xmlns:a16="http://schemas.microsoft.com/office/drawing/2014/main" id="{9843324D-314B-49C7-B0CD-EAA808FBD3C8}"/>
              </a:ext>
            </a:extLst>
          </p:cNvPr>
          <p:cNvSpPr>
            <a:spLocks/>
          </p:cNvSpPr>
          <p:nvPr/>
        </p:nvSpPr>
        <p:spPr bwMode="auto">
          <a:xfrm>
            <a:off x="643333" y="1708008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" name="Group 185">
            <a:extLst>
              <a:ext uri="{FF2B5EF4-FFF2-40B4-BE49-F238E27FC236}">
                <a16:creationId xmlns:a16="http://schemas.microsoft.com/office/drawing/2014/main" id="{FE4F380F-4FA2-4E22-98C8-0205D6F7F1F9}"/>
              </a:ext>
            </a:extLst>
          </p:cNvPr>
          <p:cNvGrpSpPr>
            <a:grpSpLocks/>
          </p:cNvGrpSpPr>
          <p:nvPr/>
        </p:nvGrpSpPr>
        <p:grpSpPr bwMode="auto">
          <a:xfrm>
            <a:off x="10744672" y="3698112"/>
            <a:ext cx="549832" cy="1070215"/>
            <a:chOff x="4140" y="429"/>
            <a:chExt cx="1425" cy="2396"/>
          </a:xfrm>
        </p:grpSpPr>
        <p:sp>
          <p:nvSpPr>
            <p:cNvPr id="117" name="Freeform 186">
              <a:extLst>
                <a:ext uri="{FF2B5EF4-FFF2-40B4-BE49-F238E27FC236}">
                  <a16:creationId xmlns:a16="http://schemas.microsoft.com/office/drawing/2014/main" id="{57D1DC86-6513-48C1-967B-9EAE25758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Rectangle 187">
              <a:extLst>
                <a:ext uri="{FF2B5EF4-FFF2-40B4-BE49-F238E27FC236}">
                  <a16:creationId xmlns:a16="http://schemas.microsoft.com/office/drawing/2014/main" id="{EE66BF63-19AE-4384-8321-F6B9B1A9A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Freeform 188">
              <a:extLst>
                <a:ext uri="{FF2B5EF4-FFF2-40B4-BE49-F238E27FC236}">
                  <a16:creationId xmlns:a16="http://schemas.microsoft.com/office/drawing/2014/main" id="{82DE7109-12D7-4D52-99D9-C8287FD8D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Freeform 189">
              <a:extLst>
                <a:ext uri="{FF2B5EF4-FFF2-40B4-BE49-F238E27FC236}">
                  <a16:creationId xmlns:a16="http://schemas.microsoft.com/office/drawing/2014/main" id="{9AED0B6B-803C-4B2A-9501-51F33CF4A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Rectangle 190">
              <a:extLst>
                <a:ext uri="{FF2B5EF4-FFF2-40B4-BE49-F238E27FC236}">
                  <a16:creationId xmlns:a16="http://schemas.microsoft.com/office/drawing/2014/main" id="{8CEC4413-2531-4CC1-BD07-C43E050C9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2" name="Group 191">
              <a:extLst>
                <a:ext uri="{FF2B5EF4-FFF2-40B4-BE49-F238E27FC236}">
                  <a16:creationId xmlns:a16="http://schemas.microsoft.com/office/drawing/2014/main" id="{A74A297B-C402-414C-849F-6CE26094F1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47" name="AutoShape 192">
                <a:extLst>
                  <a:ext uri="{FF2B5EF4-FFF2-40B4-BE49-F238E27FC236}">
                    <a16:creationId xmlns:a16="http://schemas.microsoft.com/office/drawing/2014/main" id="{641D1F36-8A7D-4DEB-B635-65073EE9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8" name="AutoShape 193">
                <a:extLst>
                  <a:ext uri="{FF2B5EF4-FFF2-40B4-BE49-F238E27FC236}">
                    <a16:creationId xmlns:a16="http://schemas.microsoft.com/office/drawing/2014/main" id="{6C9D3F06-53B1-43B5-8B36-CF13E16D0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3" name="Rectangle 194">
              <a:extLst>
                <a:ext uri="{FF2B5EF4-FFF2-40B4-BE49-F238E27FC236}">
                  <a16:creationId xmlns:a16="http://schemas.microsoft.com/office/drawing/2014/main" id="{282EE8F1-F163-4A48-A149-3C920C28B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4" name="Group 195">
              <a:extLst>
                <a:ext uri="{FF2B5EF4-FFF2-40B4-BE49-F238E27FC236}">
                  <a16:creationId xmlns:a16="http://schemas.microsoft.com/office/drawing/2014/main" id="{EDFC2541-015D-4EE9-B028-DDA104D0B5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45" name="AutoShape 196">
                <a:extLst>
                  <a:ext uri="{FF2B5EF4-FFF2-40B4-BE49-F238E27FC236}">
                    <a16:creationId xmlns:a16="http://schemas.microsoft.com/office/drawing/2014/main" id="{EAA464D5-B147-4284-B4D0-8748CD098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6" name="AutoShape 197">
                <a:extLst>
                  <a:ext uri="{FF2B5EF4-FFF2-40B4-BE49-F238E27FC236}">
                    <a16:creationId xmlns:a16="http://schemas.microsoft.com/office/drawing/2014/main" id="{C4569270-8011-417E-820B-AEFFD3CF3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5" name="Rectangle 198">
              <a:extLst>
                <a:ext uri="{FF2B5EF4-FFF2-40B4-BE49-F238E27FC236}">
                  <a16:creationId xmlns:a16="http://schemas.microsoft.com/office/drawing/2014/main" id="{763015E6-D632-4FAC-BE5F-53298D02B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199">
              <a:extLst>
                <a:ext uri="{FF2B5EF4-FFF2-40B4-BE49-F238E27FC236}">
                  <a16:creationId xmlns:a16="http://schemas.microsoft.com/office/drawing/2014/main" id="{870E2F4F-9DB4-4299-8D7B-73E2095A6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7" name="Group 200">
              <a:extLst>
                <a:ext uri="{FF2B5EF4-FFF2-40B4-BE49-F238E27FC236}">
                  <a16:creationId xmlns:a16="http://schemas.microsoft.com/office/drawing/2014/main" id="{BB684715-AB6E-4DC5-B010-13B2B46E00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43" name="AutoShape 201">
                <a:extLst>
                  <a:ext uri="{FF2B5EF4-FFF2-40B4-BE49-F238E27FC236}">
                    <a16:creationId xmlns:a16="http://schemas.microsoft.com/office/drawing/2014/main" id="{904B7AC6-50D7-4BD3-AE0B-950463D69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4" name="AutoShape 202">
                <a:extLst>
                  <a:ext uri="{FF2B5EF4-FFF2-40B4-BE49-F238E27FC236}">
                    <a16:creationId xmlns:a16="http://schemas.microsoft.com/office/drawing/2014/main" id="{068A2A36-0026-4932-BFCD-FC20BC92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8" name="Freeform 203">
              <a:extLst>
                <a:ext uri="{FF2B5EF4-FFF2-40B4-BE49-F238E27FC236}">
                  <a16:creationId xmlns:a16="http://schemas.microsoft.com/office/drawing/2014/main" id="{DD0A7075-6367-42E4-BBB5-EC92697CB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9" name="Group 204">
              <a:extLst>
                <a:ext uri="{FF2B5EF4-FFF2-40B4-BE49-F238E27FC236}">
                  <a16:creationId xmlns:a16="http://schemas.microsoft.com/office/drawing/2014/main" id="{26FC7DA7-57D3-48F0-BF15-996F4513F9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41" name="AutoShape 205">
                <a:extLst>
                  <a:ext uri="{FF2B5EF4-FFF2-40B4-BE49-F238E27FC236}">
                    <a16:creationId xmlns:a16="http://schemas.microsoft.com/office/drawing/2014/main" id="{0CD09B7C-95C7-4CED-BEF9-1CDE08BC4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2" name="AutoShape 206">
                <a:extLst>
                  <a:ext uri="{FF2B5EF4-FFF2-40B4-BE49-F238E27FC236}">
                    <a16:creationId xmlns:a16="http://schemas.microsoft.com/office/drawing/2014/main" id="{9E3AAED4-DF6D-47F4-88CA-8AE5F2965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30" name="Rectangle 207">
              <a:extLst>
                <a:ext uri="{FF2B5EF4-FFF2-40B4-BE49-F238E27FC236}">
                  <a16:creationId xmlns:a16="http://schemas.microsoft.com/office/drawing/2014/main" id="{4B1C4DED-ACA8-40F1-AC5A-CD005AF8D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Freeform 208">
              <a:extLst>
                <a:ext uri="{FF2B5EF4-FFF2-40B4-BE49-F238E27FC236}">
                  <a16:creationId xmlns:a16="http://schemas.microsoft.com/office/drawing/2014/main" id="{12B16333-538F-498C-98E1-7CBBC5D29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Freeform 209">
              <a:extLst>
                <a:ext uri="{FF2B5EF4-FFF2-40B4-BE49-F238E27FC236}">
                  <a16:creationId xmlns:a16="http://schemas.microsoft.com/office/drawing/2014/main" id="{94854228-954F-4F24-8CA5-CE774E7A5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210">
              <a:extLst>
                <a:ext uri="{FF2B5EF4-FFF2-40B4-BE49-F238E27FC236}">
                  <a16:creationId xmlns:a16="http://schemas.microsoft.com/office/drawing/2014/main" id="{E8C785BE-F0DF-4370-9F0B-C90D86283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Freeform 211">
              <a:extLst>
                <a:ext uri="{FF2B5EF4-FFF2-40B4-BE49-F238E27FC236}">
                  <a16:creationId xmlns:a16="http://schemas.microsoft.com/office/drawing/2014/main" id="{6A9DF51F-1416-41FD-AD7D-998C9C33E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AutoShape 212">
              <a:extLst>
                <a:ext uri="{FF2B5EF4-FFF2-40B4-BE49-F238E27FC236}">
                  <a16:creationId xmlns:a16="http://schemas.microsoft.com/office/drawing/2014/main" id="{DC7FD2E3-DEB7-4228-A97B-E6DB8A92A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AutoShape 213">
              <a:extLst>
                <a:ext uri="{FF2B5EF4-FFF2-40B4-BE49-F238E27FC236}">
                  <a16:creationId xmlns:a16="http://schemas.microsoft.com/office/drawing/2014/main" id="{28387436-6AB4-40A6-A6E8-EA4A27BC1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214">
              <a:extLst>
                <a:ext uri="{FF2B5EF4-FFF2-40B4-BE49-F238E27FC236}">
                  <a16:creationId xmlns:a16="http://schemas.microsoft.com/office/drawing/2014/main" id="{6002F893-5C12-45A2-ADDB-679DAB25A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215">
              <a:extLst>
                <a:ext uri="{FF2B5EF4-FFF2-40B4-BE49-F238E27FC236}">
                  <a16:creationId xmlns:a16="http://schemas.microsoft.com/office/drawing/2014/main" id="{9FAC4E53-D194-4537-B527-827CC094D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9" name="Oval 216">
              <a:extLst>
                <a:ext uri="{FF2B5EF4-FFF2-40B4-BE49-F238E27FC236}">
                  <a16:creationId xmlns:a16="http://schemas.microsoft.com/office/drawing/2014/main" id="{49A23A4E-A1C5-4148-A396-8604C6E60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Rectangle 217">
              <a:extLst>
                <a:ext uri="{FF2B5EF4-FFF2-40B4-BE49-F238E27FC236}">
                  <a16:creationId xmlns:a16="http://schemas.microsoft.com/office/drawing/2014/main" id="{618AE672-385A-4D96-934F-1BA572D37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45EC4A0-A5DA-470E-83F5-CB080D89FAC9}"/>
              </a:ext>
            </a:extLst>
          </p:cNvPr>
          <p:cNvGrpSpPr/>
          <p:nvPr/>
        </p:nvGrpSpPr>
        <p:grpSpPr>
          <a:xfrm>
            <a:off x="8299336" y="1529641"/>
            <a:ext cx="1946338" cy="2912558"/>
            <a:chOff x="8091785" y="2078288"/>
            <a:chExt cx="2364905" cy="2912558"/>
          </a:xfrm>
        </p:grpSpPr>
        <p:sp>
          <p:nvSpPr>
            <p:cNvPr id="150" name="Rectangle 23">
              <a:extLst>
                <a:ext uri="{FF2B5EF4-FFF2-40B4-BE49-F238E27FC236}">
                  <a16:creationId xmlns:a16="http://schemas.microsoft.com/office/drawing/2014/main" id="{D375BD5A-415D-4180-AC75-8493E6FD2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Rectangle 24">
              <a:extLst>
                <a:ext uri="{FF2B5EF4-FFF2-40B4-BE49-F238E27FC236}">
                  <a16:creationId xmlns:a16="http://schemas.microsoft.com/office/drawing/2014/main" id="{20CB90EF-2BFB-42CC-9B2A-65337F745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2" name="Line 25">
              <a:extLst>
                <a:ext uri="{FF2B5EF4-FFF2-40B4-BE49-F238E27FC236}">
                  <a16:creationId xmlns:a16="http://schemas.microsoft.com/office/drawing/2014/main" id="{94AA349E-13C6-4185-A410-8AAFFA8C7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3" name="Line 27">
              <a:extLst>
                <a:ext uri="{FF2B5EF4-FFF2-40B4-BE49-F238E27FC236}">
                  <a16:creationId xmlns:a16="http://schemas.microsoft.com/office/drawing/2014/main" id="{984D6F91-E861-4B77-9397-0CAE991D4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4" name="Text Box 26">
              <a:extLst>
                <a:ext uri="{FF2B5EF4-FFF2-40B4-BE49-F238E27FC236}">
                  <a16:creationId xmlns:a16="http://schemas.microsoft.com/office/drawing/2014/main" id="{7BF87512-2DA3-4507-B204-4552E91F3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5" name="Text Box 26">
              <a:extLst>
                <a:ext uri="{FF2B5EF4-FFF2-40B4-BE49-F238E27FC236}">
                  <a16:creationId xmlns:a16="http://schemas.microsoft.com/office/drawing/2014/main" id="{FE465334-A2DD-4261-A4B1-5C74B52F93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6" name="Text Box 26">
              <a:extLst>
                <a:ext uri="{FF2B5EF4-FFF2-40B4-BE49-F238E27FC236}">
                  <a16:creationId xmlns:a16="http://schemas.microsoft.com/office/drawing/2014/main" id="{B6E81EFE-0B9B-41E0-9B39-C88BDBABA9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57" name="Line 27">
              <a:extLst>
                <a:ext uri="{FF2B5EF4-FFF2-40B4-BE49-F238E27FC236}">
                  <a16:creationId xmlns:a16="http://schemas.microsoft.com/office/drawing/2014/main" id="{BD0FAB4F-B502-476B-9111-D39F748497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Line 27">
              <a:extLst>
                <a:ext uri="{FF2B5EF4-FFF2-40B4-BE49-F238E27FC236}">
                  <a16:creationId xmlns:a16="http://schemas.microsoft.com/office/drawing/2014/main" id="{830CC5FC-56A7-4E99-98AC-BB5B99A56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9" name="Text Box 26">
              <a:extLst>
                <a:ext uri="{FF2B5EF4-FFF2-40B4-BE49-F238E27FC236}">
                  <a16:creationId xmlns:a16="http://schemas.microsoft.com/office/drawing/2014/main" id="{24D6DED9-1065-47D4-9941-77338336D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1CFC4AB-A9F1-4BBA-9BCA-38C1D040DED0}"/>
              </a:ext>
            </a:extLst>
          </p:cNvPr>
          <p:cNvGrpSpPr/>
          <p:nvPr/>
        </p:nvGrpSpPr>
        <p:grpSpPr>
          <a:xfrm>
            <a:off x="1476754" y="1618825"/>
            <a:ext cx="2131701" cy="2912558"/>
            <a:chOff x="8091785" y="2078288"/>
            <a:chExt cx="2364905" cy="2912558"/>
          </a:xfrm>
        </p:grpSpPr>
        <p:sp>
          <p:nvSpPr>
            <p:cNvPr id="161" name="Rectangle 23">
              <a:extLst>
                <a:ext uri="{FF2B5EF4-FFF2-40B4-BE49-F238E27FC236}">
                  <a16:creationId xmlns:a16="http://schemas.microsoft.com/office/drawing/2014/main" id="{782739D1-E41B-49F5-9805-5FA51374E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Rectangle 24">
              <a:extLst>
                <a:ext uri="{FF2B5EF4-FFF2-40B4-BE49-F238E27FC236}">
                  <a16:creationId xmlns:a16="http://schemas.microsoft.com/office/drawing/2014/main" id="{76955560-41AC-4D34-9E50-CA7AD2379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Line 25">
              <a:extLst>
                <a:ext uri="{FF2B5EF4-FFF2-40B4-BE49-F238E27FC236}">
                  <a16:creationId xmlns:a16="http://schemas.microsoft.com/office/drawing/2014/main" id="{A1CA9408-D9BF-4306-B3A3-D681B7AA8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Line 27">
              <a:extLst>
                <a:ext uri="{FF2B5EF4-FFF2-40B4-BE49-F238E27FC236}">
                  <a16:creationId xmlns:a16="http://schemas.microsoft.com/office/drawing/2014/main" id="{77705921-E0B2-4218-BF94-92F090742D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Text Box 26">
              <a:extLst>
                <a:ext uri="{FF2B5EF4-FFF2-40B4-BE49-F238E27FC236}">
                  <a16:creationId xmlns:a16="http://schemas.microsoft.com/office/drawing/2014/main" id="{41E731E5-E4E4-41A6-99B4-A8D3BFB229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66" name="Text Box 26">
              <a:extLst>
                <a:ext uri="{FF2B5EF4-FFF2-40B4-BE49-F238E27FC236}">
                  <a16:creationId xmlns:a16="http://schemas.microsoft.com/office/drawing/2014/main" id="{E3E87D27-B421-48C0-AFD9-1BA8F13CB7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67" name="Text Box 26">
              <a:extLst>
                <a:ext uri="{FF2B5EF4-FFF2-40B4-BE49-F238E27FC236}">
                  <a16:creationId xmlns:a16="http://schemas.microsoft.com/office/drawing/2014/main" id="{38D83468-A549-416C-AE2A-13B2A918C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68" name="Line 27">
              <a:extLst>
                <a:ext uri="{FF2B5EF4-FFF2-40B4-BE49-F238E27FC236}">
                  <a16:creationId xmlns:a16="http://schemas.microsoft.com/office/drawing/2014/main" id="{D6B17C75-D916-4C6C-A726-F191761338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Line 27">
              <a:extLst>
                <a:ext uri="{FF2B5EF4-FFF2-40B4-BE49-F238E27FC236}">
                  <a16:creationId xmlns:a16="http://schemas.microsoft.com/office/drawing/2014/main" id="{39487BBB-1412-4F29-B299-9DD333F0A1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Text Box 26">
              <a:extLst>
                <a:ext uri="{FF2B5EF4-FFF2-40B4-BE49-F238E27FC236}">
                  <a16:creationId xmlns:a16="http://schemas.microsoft.com/office/drawing/2014/main" id="{9C232B7F-6B32-468D-B0FA-1D5E5FE2A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sp>
        <p:nvSpPr>
          <p:cNvPr id="171" name="Text Box 26">
            <a:extLst>
              <a:ext uri="{FF2B5EF4-FFF2-40B4-BE49-F238E27FC236}">
                <a16:creationId xmlns:a16="http://schemas.microsoft.com/office/drawing/2014/main" id="{917068C7-882C-43A8-97B5-4A3B56595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511" y="2445181"/>
            <a:ext cx="1401811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C2A8FF-15B2-4AC1-B073-54A2FCD09ACC}"/>
              </a:ext>
            </a:extLst>
          </p:cNvPr>
          <p:cNvGrpSpPr/>
          <p:nvPr/>
        </p:nvGrpSpPr>
        <p:grpSpPr>
          <a:xfrm>
            <a:off x="289718" y="4394933"/>
            <a:ext cx="1026523" cy="597153"/>
            <a:chOff x="7493876" y="2774731"/>
            <a:chExt cx="1481958" cy="894622"/>
          </a:xfrm>
        </p:grpSpPr>
        <p:sp>
          <p:nvSpPr>
            <p:cNvPr id="173" name="Freeform 106">
              <a:extLst>
                <a:ext uri="{FF2B5EF4-FFF2-40B4-BE49-F238E27FC236}">
                  <a16:creationId xmlns:a16="http://schemas.microsoft.com/office/drawing/2014/main" id="{F05EE032-89AD-4411-A4BC-DCA594427FD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2D809E8-2FE4-42C4-98DA-BA99E8A050E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7794C49-5D54-4695-B186-F45ABA120D5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6" name="Freeform 109">
                <a:extLst>
                  <a:ext uri="{FF2B5EF4-FFF2-40B4-BE49-F238E27FC236}">
                    <a16:creationId xmlns:a16="http://schemas.microsoft.com/office/drawing/2014/main" id="{922E74E2-5AA2-437C-9CE1-A992ADBA57A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 110">
                <a:extLst>
                  <a:ext uri="{FF2B5EF4-FFF2-40B4-BE49-F238E27FC236}">
                    <a16:creationId xmlns:a16="http://schemas.microsoft.com/office/drawing/2014/main" id="{DAEA2D95-9F2D-4C9A-AD53-A80910BF2B3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 111">
                <a:extLst>
                  <a:ext uri="{FF2B5EF4-FFF2-40B4-BE49-F238E27FC236}">
                    <a16:creationId xmlns:a16="http://schemas.microsoft.com/office/drawing/2014/main" id="{A8F4EEB4-E305-40C3-9FF3-0BB1AC75461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 112">
                <a:extLst>
                  <a:ext uri="{FF2B5EF4-FFF2-40B4-BE49-F238E27FC236}">
                    <a16:creationId xmlns:a16="http://schemas.microsoft.com/office/drawing/2014/main" id="{E7546BC7-A301-4E6C-9C52-BF0A46ADDC2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0" name="Group 149">
            <a:extLst>
              <a:ext uri="{FF2B5EF4-FFF2-40B4-BE49-F238E27FC236}">
                <a16:creationId xmlns:a16="http://schemas.microsoft.com/office/drawing/2014/main" id="{53D02CB2-5CF2-45FD-8DE6-53807C3A01E3}"/>
              </a:ext>
            </a:extLst>
          </p:cNvPr>
          <p:cNvGrpSpPr>
            <a:grpSpLocks/>
          </p:cNvGrpSpPr>
          <p:nvPr/>
        </p:nvGrpSpPr>
        <p:grpSpPr bwMode="auto">
          <a:xfrm>
            <a:off x="2251191" y="2207376"/>
            <a:ext cx="412750" cy="158750"/>
            <a:chOff x="1287" y="2524"/>
            <a:chExt cx="260" cy="100"/>
          </a:xfrm>
        </p:grpSpPr>
        <p:sp>
          <p:nvSpPr>
            <p:cNvPr id="181" name="Rectangle 73">
              <a:extLst>
                <a:ext uri="{FF2B5EF4-FFF2-40B4-BE49-F238E27FC236}">
                  <a16:creationId xmlns:a16="http://schemas.microsoft.com/office/drawing/2014/main" id="{1C7F4EBC-E19E-44C2-AE92-E7EAB655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74">
              <a:extLst>
                <a:ext uri="{FF2B5EF4-FFF2-40B4-BE49-F238E27FC236}">
                  <a16:creationId xmlns:a16="http://schemas.microsoft.com/office/drawing/2014/main" id="{4DDEC270-0475-44FD-A393-95E77A02C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3" name="Rectangle 75">
              <a:extLst>
                <a:ext uri="{FF2B5EF4-FFF2-40B4-BE49-F238E27FC236}">
                  <a16:creationId xmlns:a16="http://schemas.microsoft.com/office/drawing/2014/main" id="{44B1E1EB-CB50-4A50-89FB-E6F75B181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129">
              <a:extLst>
                <a:ext uri="{FF2B5EF4-FFF2-40B4-BE49-F238E27FC236}">
                  <a16:creationId xmlns:a16="http://schemas.microsoft.com/office/drawing/2014/main" id="{D65740A2-8E2F-462E-9A2C-7574D55A7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5" name="Group 149">
            <a:extLst>
              <a:ext uri="{FF2B5EF4-FFF2-40B4-BE49-F238E27FC236}">
                <a16:creationId xmlns:a16="http://schemas.microsoft.com/office/drawing/2014/main" id="{E2BC822B-8D18-4C21-A8CE-85B82177A036}"/>
              </a:ext>
            </a:extLst>
          </p:cNvPr>
          <p:cNvGrpSpPr>
            <a:grpSpLocks/>
          </p:cNvGrpSpPr>
          <p:nvPr/>
        </p:nvGrpSpPr>
        <p:grpSpPr bwMode="auto">
          <a:xfrm>
            <a:off x="9470128" y="2124963"/>
            <a:ext cx="412750" cy="158750"/>
            <a:chOff x="1287" y="2524"/>
            <a:chExt cx="260" cy="100"/>
          </a:xfrm>
        </p:grpSpPr>
        <p:sp>
          <p:nvSpPr>
            <p:cNvPr id="186" name="Rectangle 73">
              <a:extLst>
                <a:ext uri="{FF2B5EF4-FFF2-40B4-BE49-F238E27FC236}">
                  <a16:creationId xmlns:a16="http://schemas.microsoft.com/office/drawing/2014/main" id="{F085EE39-40D9-449D-936A-338148E0B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Rectangle 74">
              <a:extLst>
                <a:ext uri="{FF2B5EF4-FFF2-40B4-BE49-F238E27FC236}">
                  <a16:creationId xmlns:a16="http://schemas.microsoft.com/office/drawing/2014/main" id="{83144580-E0C0-45AF-93BE-AB95BD212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Rectangle 75">
              <a:extLst>
                <a:ext uri="{FF2B5EF4-FFF2-40B4-BE49-F238E27FC236}">
                  <a16:creationId xmlns:a16="http://schemas.microsoft.com/office/drawing/2014/main" id="{FF7860F7-81D7-4178-84C4-DB129910A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Rectangle 129">
              <a:extLst>
                <a:ext uri="{FF2B5EF4-FFF2-40B4-BE49-F238E27FC236}">
                  <a16:creationId xmlns:a16="http://schemas.microsoft.com/office/drawing/2014/main" id="{D11CD752-27A1-455D-BC85-7A75E04F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70DD78F2-DF4A-4B7E-BF97-CA9B847A8479}"/>
              </a:ext>
            </a:extLst>
          </p:cNvPr>
          <p:cNvSpPr txBox="1"/>
          <p:nvPr/>
        </p:nvSpPr>
        <p:spPr>
          <a:xfrm>
            <a:off x="4001461" y="1282054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Sender: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2CDA5B9-B862-4898-88A5-4221F59E299A}"/>
              </a:ext>
            </a:extLst>
          </p:cNvPr>
          <p:cNvSpPr/>
          <p:nvPr/>
        </p:nvSpPr>
        <p:spPr>
          <a:xfrm>
            <a:off x="7860130" y="1529640"/>
            <a:ext cx="2415414" cy="33694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B3BDF04-2CC9-462C-A790-20CFDD7DFC16}"/>
              </a:ext>
            </a:extLst>
          </p:cNvPr>
          <p:cNvGrpSpPr/>
          <p:nvPr/>
        </p:nvGrpSpPr>
        <p:grpSpPr>
          <a:xfrm>
            <a:off x="8919148" y="1754459"/>
            <a:ext cx="1259074" cy="369332"/>
            <a:chOff x="8934916" y="2775692"/>
            <a:chExt cx="1259074" cy="369332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54E991B-7F88-41C9-ACFA-B103A764571A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9D110094-FF57-4E3B-B266-6655417D2600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app. msg</a:t>
              </a: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9CBB12E0-0EAC-49A7-B2B2-8A5F12F19169}"/>
              </a:ext>
            </a:extLst>
          </p:cNvPr>
          <p:cNvSpPr txBox="1"/>
          <p:nvPr/>
        </p:nvSpPr>
        <p:spPr>
          <a:xfrm>
            <a:off x="4180528" y="1776452"/>
            <a:ext cx="3825456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passed an application-layer message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4FE0D01-D6B6-412E-960E-DB559A913DE5}"/>
              </a:ext>
            </a:extLst>
          </p:cNvPr>
          <p:cNvSpPr txBox="1"/>
          <p:nvPr/>
        </p:nvSpPr>
        <p:spPr>
          <a:xfrm>
            <a:off x="4177170" y="2442269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determines segment header fields values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23026AB-B844-4CC2-96EA-DBFBC4EE2DAA}"/>
              </a:ext>
            </a:extLst>
          </p:cNvPr>
          <p:cNvSpPr txBox="1"/>
          <p:nvPr/>
        </p:nvSpPr>
        <p:spPr>
          <a:xfrm>
            <a:off x="4165676" y="3044216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segment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A9E35F3-D798-400F-B815-10E1AECD5047}"/>
              </a:ext>
            </a:extLst>
          </p:cNvPr>
          <p:cNvSpPr txBox="1"/>
          <p:nvPr/>
        </p:nvSpPr>
        <p:spPr>
          <a:xfrm>
            <a:off x="4170353" y="3476516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passes segment to IP</a:t>
            </a:r>
          </a:p>
        </p:txBody>
      </p:sp>
      <p:sp>
        <p:nvSpPr>
          <p:cNvPr id="199" name="Text Box 26">
            <a:extLst>
              <a:ext uri="{FF2B5EF4-FFF2-40B4-BE49-F238E27FC236}">
                <a16:creationId xmlns:a16="http://schemas.microsoft.com/office/drawing/2014/main" id="{F7FE2A59-5189-4676-8704-5CDD1ED89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343" y="2537933"/>
            <a:ext cx="1535315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E85D9376-5137-4736-8890-9F533A1D099F}"/>
              </a:ext>
            </a:extLst>
          </p:cNvPr>
          <p:cNvSpPr/>
          <p:nvPr/>
        </p:nvSpPr>
        <p:spPr>
          <a:xfrm>
            <a:off x="59765" y="1412169"/>
            <a:ext cx="3715697" cy="3735446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2664FEB-8357-40F2-955D-2EDAADED3E14}"/>
              </a:ext>
            </a:extLst>
          </p:cNvPr>
          <p:cNvGrpSpPr/>
          <p:nvPr/>
        </p:nvGrpSpPr>
        <p:grpSpPr>
          <a:xfrm>
            <a:off x="8262540" y="2443859"/>
            <a:ext cx="1259074" cy="338554"/>
            <a:chOff x="8964789" y="2639236"/>
            <a:chExt cx="1259074" cy="338554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53D8B0F-F5F1-4B47-A986-770FFE379015}"/>
                </a:ext>
              </a:extLst>
            </p:cNvPr>
            <p:cNvSpPr/>
            <p:nvPr/>
          </p:nvSpPr>
          <p:spPr>
            <a:xfrm>
              <a:off x="9032744" y="2707400"/>
              <a:ext cx="543189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C86A86B-C3C7-43E3-A7BB-31B3170E9BF7}"/>
                </a:ext>
              </a:extLst>
            </p:cNvPr>
            <p:cNvSpPr txBox="1"/>
            <p:nvPr/>
          </p:nvSpPr>
          <p:spPr>
            <a:xfrm>
              <a:off x="8964789" y="2639236"/>
              <a:ext cx="1259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T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767CFE3-6342-4253-9852-67417A5C6264}"/>
              </a:ext>
            </a:extLst>
          </p:cNvPr>
          <p:cNvGrpSpPr/>
          <p:nvPr/>
        </p:nvGrpSpPr>
        <p:grpSpPr>
          <a:xfrm>
            <a:off x="8338475" y="2450400"/>
            <a:ext cx="1818022" cy="369332"/>
            <a:chOff x="7863122" y="5632673"/>
            <a:chExt cx="1818022" cy="369332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7273A94-C777-4313-AA24-CFF65C7417D7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408EBC4A-6DFF-49AB-B9F9-0E048ED1CF12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FF34532-784C-4F83-BFA4-35DC5D3D7545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T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C0DF043E-4310-466F-8224-88C6C7EC4F8D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BC81F859-092C-4ADA-B35E-7EF4A7F30769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469CF95-B7DF-41EF-A9B3-3CA755C9FF5A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app. msg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169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0.1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0.00052 0.0930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5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9306 C -0.00013 0.14931 -0.00091 0.20347 -0.00169 0.26181 L -0.11432 0.32593 L -0.43333 0.31991 C -0.47513 0.3044 -0.51719 0.27778 -0.55846 0.26366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43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5" grpId="0"/>
      <p:bldP spid="196" grpId="0"/>
      <p:bldP spid="197" grpId="0"/>
      <p:bldP spid="19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66750"/>
            <a:ext cx="926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round trip time, time out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908AE-6EEE-48BA-A89E-C11DB8F9226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1" name="Rectangle 1027">
            <a:extLst>
              <a:ext uri="{FF2B5EF4-FFF2-40B4-BE49-F238E27FC236}">
                <a16:creationId xmlns:a16="http://schemas.microsoft.com/office/drawing/2014/main" id="{E8C5A4D0-5E24-4BD4-A4EA-8B97D67804BE}"/>
              </a:ext>
            </a:extLst>
          </p:cNvPr>
          <p:cNvSpPr txBox="1">
            <a:spLocks noChangeArrowheads="1"/>
          </p:cNvSpPr>
          <p:nvPr/>
        </p:nvSpPr>
        <p:spPr>
          <a:xfrm>
            <a:off x="167352" y="1393136"/>
            <a:ext cx="410922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set TCP timeout value?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longer than RTT, but RTT varies!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 short: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premature timeout, unnecessary retransmissions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 long: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 reaction to segment loss</a:t>
            </a:r>
          </a:p>
        </p:txBody>
      </p:sp>
      <p:sp>
        <p:nvSpPr>
          <p:cNvPr id="12" name="Rectangle 1028">
            <a:extLst>
              <a:ext uri="{FF2B5EF4-FFF2-40B4-BE49-F238E27FC236}">
                <a16:creationId xmlns:a16="http://schemas.microsoft.com/office/drawing/2014/main" id="{B333B08D-8122-469D-B34C-00A7E3A7740B}"/>
              </a:ext>
            </a:extLst>
          </p:cNvPr>
          <p:cNvSpPr txBox="1">
            <a:spLocks noChangeArrowheads="1"/>
          </p:cNvSpPr>
          <p:nvPr/>
        </p:nvSpPr>
        <p:spPr>
          <a:xfrm>
            <a:off x="4675254" y="1393136"/>
            <a:ext cx="3737226" cy="3488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</a:t>
            </a:r>
            <a:r>
              <a:rPr kumimoji="0" lang="en-US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to estimate RTT?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SampleRTT: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measured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 time from segment transmission until ACK receipt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ignore retransmissions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SampleRTT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will vary, want estimated RTT “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smoother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”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average several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recent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 measurements, not just current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SampleRTT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2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3.2 multiplexing and demultiplexing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3.3 connectionless transport: UDP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3.4 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3.5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600" dirty="0">
                <a:ea typeface="ＭＳ Ｐゴシック" charset="0"/>
              </a:rPr>
              <a:t>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/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/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3.7 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436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282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Sender (simplified)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0AA354-C1F5-4FAB-B6C5-D685BEA0D0D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FE578D4-925B-4CA1-9966-54582BF2599B}"/>
              </a:ext>
            </a:extLst>
          </p:cNvPr>
          <p:cNvSpPr txBox="1">
            <a:spLocks noChangeArrowheads="1"/>
          </p:cNvSpPr>
          <p:nvPr/>
        </p:nvSpPr>
        <p:spPr>
          <a:xfrm>
            <a:off x="250049" y="1496928"/>
            <a:ext cx="458923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event: data received from application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segment with seq #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 # is byte-stream number of first data byte in  segment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timer if not already running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think of timer as for oldest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unACKed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segment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expiration interval: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TimeOutInterval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C9A478A-0CF4-4FCA-8AB3-5D0CE10A4E92}"/>
              </a:ext>
            </a:extLst>
          </p:cNvPr>
          <p:cNvSpPr txBox="1">
            <a:spLocks noChangeArrowheads="1"/>
          </p:cNvSpPr>
          <p:nvPr/>
        </p:nvSpPr>
        <p:spPr>
          <a:xfrm>
            <a:off x="5419580" y="1536560"/>
            <a:ext cx="4751362" cy="1943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event: timeout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retransmit segment that caused timeout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restart timer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C0F572A2-27EE-4925-B16B-216B7A2B9F8B}"/>
              </a:ext>
            </a:extLst>
          </p:cNvPr>
          <p:cNvSpPr txBox="1">
            <a:spLocks noChangeArrowheads="1"/>
          </p:cNvSpPr>
          <p:nvPr/>
        </p:nvSpPr>
        <p:spPr>
          <a:xfrm>
            <a:off x="5447716" y="3541544"/>
            <a:ext cx="3977638" cy="2915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event: ACK received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ACK acknowledges previously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unACKed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segments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what is known to be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timer if there are  still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unACKed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segments</a:t>
            </a:r>
          </a:p>
        </p:txBody>
      </p:sp>
    </p:spTree>
    <p:extLst>
      <p:ext uri="{BB962C8B-B14F-4D97-AF65-F5344CB8AC3E}">
        <p14:creationId xmlns:p14="http://schemas.microsoft.com/office/powerpoint/2010/main" val="386204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282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Receiver: ACK Generation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0AA354-C1F5-4FAB-B6C5-D685BEA0D0D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 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D33E1B3E-F1D3-44E5-8784-EEEAE782E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15" y="1439289"/>
            <a:ext cx="3496406" cy="506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Event at receiver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arrival of in-order segment with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expected seq #. All data up to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expected seq # already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ACKed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arrival of in-order segment with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expected seq #. One other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segment has ACK pending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arrival of out-of-order segment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higher-than-expect seq. # 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Gap detected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arrival of segment that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partially or completely fills gap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4EAB4755-3761-48D2-B784-FF54DACB2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390" y="1429764"/>
            <a:ext cx="4189545" cy="506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TCP receiver action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delayed ACK. Wait up to 500ms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for next segment. If no next segment,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send 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immediately send single cumulative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ACK,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ACKing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both in-order segments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immediately send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duplicate ACK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indicating seq. # of next expected byte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immediate send ACK, provided that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segment starts at lower end of gap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72458AF3-7005-419F-AA76-6F82BF8EF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8890" y="1590101"/>
            <a:ext cx="0" cy="435292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969D6A6B-A021-4F85-ACFD-2DE089825D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890" y="2029839"/>
            <a:ext cx="7494588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8" name="Line 12">
            <a:extLst>
              <a:ext uri="{FF2B5EF4-FFF2-40B4-BE49-F238E27FC236}">
                <a16:creationId xmlns:a16="http://schemas.microsoft.com/office/drawing/2014/main" id="{0289A63E-BCDE-472E-9759-E09DC40A3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015" y="3083939"/>
            <a:ext cx="7494588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9EA5996F-9154-4BB2-A7FC-F44FA80683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478" y="4182489"/>
            <a:ext cx="7494587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C7FC759D-3105-49F0-8E74-86363CE432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128" y="5271514"/>
            <a:ext cx="7494587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6346D-A143-4BBE-830F-FE3B264FAC27}"/>
              </a:ext>
            </a:extLst>
          </p:cNvPr>
          <p:cNvSpPr/>
          <p:nvPr/>
        </p:nvSpPr>
        <p:spPr>
          <a:xfrm>
            <a:off x="285013" y="2079321"/>
            <a:ext cx="7753611" cy="939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BD4A7-2CCD-4AF7-A634-F3573A36DDC8}"/>
              </a:ext>
            </a:extLst>
          </p:cNvPr>
          <p:cNvSpPr/>
          <p:nvPr/>
        </p:nvSpPr>
        <p:spPr>
          <a:xfrm>
            <a:off x="149315" y="3158647"/>
            <a:ext cx="7753611" cy="939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011D45-0967-44CF-AB57-61272C2C82C4}"/>
              </a:ext>
            </a:extLst>
          </p:cNvPr>
          <p:cNvSpPr/>
          <p:nvPr/>
        </p:nvSpPr>
        <p:spPr>
          <a:xfrm>
            <a:off x="339293" y="4237973"/>
            <a:ext cx="7753611" cy="939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614A69-A3F5-43A7-AB78-0870787EF580}"/>
              </a:ext>
            </a:extLst>
          </p:cNvPr>
          <p:cNvSpPr/>
          <p:nvPr/>
        </p:nvSpPr>
        <p:spPr>
          <a:xfrm>
            <a:off x="389397" y="5340264"/>
            <a:ext cx="7753611" cy="939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72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6155" y="703560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TCP: retransmission scenarios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583BAC4-9642-4A72-A52E-D0826287DC20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88" name="Text Box 105">
            <a:extLst>
              <a:ext uri="{FF2B5EF4-FFF2-40B4-BE49-F238E27FC236}">
                <a16:creationId xmlns:a16="http://schemas.microsoft.com/office/drawing/2014/main" id="{9153B716-8906-4514-A78A-19F0F6A8A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153" y="6211052"/>
            <a:ext cx="1922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lost ACK scenario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9" name="Text Box 107">
            <a:extLst>
              <a:ext uri="{FF2B5EF4-FFF2-40B4-BE49-F238E27FC236}">
                <a16:creationId xmlns:a16="http://schemas.microsoft.com/office/drawing/2014/main" id="{C2A04075-5A87-44E4-AC66-C3579ABBC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703" y="1521577"/>
            <a:ext cx="7731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Host B</a:t>
            </a:r>
          </a:p>
        </p:txBody>
      </p:sp>
      <p:sp>
        <p:nvSpPr>
          <p:cNvPr id="90" name="Text Box 111">
            <a:extLst>
              <a:ext uri="{FF2B5EF4-FFF2-40B4-BE49-F238E27FC236}">
                <a16:creationId xmlns:a16="http://schemas.microsoft.com/office/drawing/2014/main" id="{B8C456C3-0150-44C0-8E82-F5E5A16AA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078" y="1539040"/>
            <a:ext cx="776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Host A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1C53D32-BFE4-4018-AE0B-7F932FA474B8}"/>
              </a:ext>
            </a:extLst>
          </p:cNvPr>
          <p:cNvGrpSpPr/>
          <p:nvPr/>
        </p:nvGrpSpPr>
        <p:grpSpPr>
          <a:xfrm>
            <a:off x="639366" y="2680452"/>
            <a:ext cx="2346325" cy="571500"/>
            <a:chOff x="2032069" y="2342822"/>
            <a:chExt cx="2346325" cy="571500"/>
          </a:xfrm>
        </p:grpSpPr>
        <p:sp>
          <p:nvSpPr>
            <p:cNvPr id="92" name="Line 100">
              <a:extLst>
                <a:ext uri="{FF2B5EF4-FFF2-40B4-BE49-F238E27FC236}">
                  <a16:creationId xmlns:a16="http://schemas.microsoft.com/office/drawing/2014/main" id="{8E902BD1-43FC-4472-B3C9-57AAE64E6A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2069" y="2342822"/>
              <a:ext cx="2346325" cy="57150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3" name="Rectangle 112">
              <a:extLst>
                <a:ext uri="{FF2B5EF4-FFF2-40B4-BE49-F238E27FC236}">
                  <a16:creationId xmlns:a16="http://schemas.microsoft.com/office/drawing/2014/main" id="{76841054-EB8D-427B-9350-064C3FF95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5331" y="2423785"/>
              <a:ext cx="869950" cy="4016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" name="Text Box 113">
              <a:extLst>
                <a:ext uri="{FF2B5EF4-FFF2-40B4-BE49-F238E27FC236}">
                  <a16:creationId xmlns:a16="http://schemas.microsoft.com/office/drawing/2014/main" id="{86EEB5C4-2FC9-475C-89E2-FAF790E74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6531" y="2476172"/>
              <a:ext cx="20859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Seq=92, 8 bytes of data</a:t>
              </a:r>
            </a:p>
          </p:txBody>
        </p:sp>
      </p:grpSp>
      <p:sp>
        <p:nvSpPr>
          <p:cNvPr id="95" name="Line 118">
            <a:extLst>
              <a:ext uri="{FF2B5EF4-FFF2-40B4-BE49-F238E27FC236}">
                <a16:creationId xmlns:a16="http://schemas.microsoft.com/office/drawing/2014/main" id="{FE46D278-90D6-4C3E-8654-82DC76E3B2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728" y="2439152"/>
            <a:ext cx="0" cy="3525838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6" name="Line 119">
            <a:extLst>
              <a:ext uri="{FF2B5EF4-FFF2-40B4-BE49-F238E27FC236}">
                <a16:creationId xmlns:a16="http://schemas.microsoft.com/office/drawing/2014/main" id="{C18B6A80-C971-4205-88DA-41EBB139E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6016" y="2434390"/>
            <a:ext cx="0" cy="3538537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8B0ADF9-5B5F-44BE-AEF9-CAC9C3B67431}"/>
              </a:ext>
            </a:extLst>
          </p:cNvPr>
          <p:cNvGrpSpPr/>
          <p:nvPr/>
        </p:nvGrpSpPr>
        <p:grpSpPr>
          <a:xfrm>
            <a:off x="626666" y="4442577"/>
            <a:ext cx="2351087" cy="512763"/>
            <a:chOff x="2019369" y="4104947"/>
            <a:chExt cx="2351087" cy="512763"/>
          </a:xfrm>
        </p:grpSpPr>
        <p:sp>
          <p:nvSpPr>
            <p:cNvPr id="98" name="Line 99">
              <a:extLst>
                <a:ext uri="{FF2B5EF4-FFF2-40B4-BE49-F238E27FC236}">
                  <a16:creationId xmlns:a16="http://schemas.microsoft.com/office/drawing/2014/main" id="{B16B3E95-06CE-4BDB-AA8E-0E89F95DB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369" y="4111297"/>
              <a:ext cx="2351087" cy="506413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" name="Rectangle 122">
              <a:extLst>
                <a:ext uri="{FF2B5EF4-FFF2-40B4-BE49-F238E27FC236}">
                  <a16:creationId xmlns:a16="http://schemas.microsoft.com/office/drawing/2014/main" id="{FDE32786-9E64-4231-84E5-8477A7457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69" y="4104947"/>
              <a:ext cx="989012" cy="430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0" name="Text Box 123">
              <a:extLst>
                <a:ext uri="{FF2B5EF4-FFF2-40B4-BE49-F238E27FC236}">
                  <a16:creationId xmlns:a16="http://schemas.microsoft.com/office/drawing/2014/main" id="{63574D4B-E8F1-4B16-B8C9-ADCB2A6C2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5419" y="4185910"/>
              <a:ext cx="20859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Seq=92, 8 bytes of data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529EEF1-A5BB-4A79-8CF6-17AC09599F83}"/>
              </a:ext>
            </a:extLst>
          </p:cNvPr>
          <p:cNvGrpSpPr/>
          <p:nvPr/>
        </p:nvGrpSpPr>
        <p:grpSpPr>
          <a:xfrm>
            <a:off x="1464866" y="3342440"/>
            <a:ext cx="1484312" cy="628650"/>
            <a:chOff x="2857569" y="3004810"/>
            <a:chExt cx="1484312" cy="628650"/>
          </a:xfrm>
        </p:grpSpPr>
        <p:sp>
          <p:nvSpPr>
            <p:cNvPr id="102" name="Line 104">
              <a:extLst>
                <a:ext uri="{FF2B5EF4-FFF2-40B4-BE49-F238E27FC236}">
                  <a16:creationId xmlns:a16="http://schemas.microsoft.com/office/drawing/2014/main" id="{B43A992B-6F0F-49F8-807B-21221379F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8706" y="3004810"/>
              <a:ext cx="1273175" cy="42703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3" name="Rectangle 114">
              <a:extLst>
                <a:ext uri="{FF2B5EF4-FFF2-40B4-BE49-F238E27FC236}">
                  <a16:creationId xmlns:a16="http://schemas.microsoft.com/office/drawing/2014/main" id="{F15AC437-1479-4E80-BBBF-789381F2C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3656" y="3090535"/>
              <a:ext cx="747713" cy="2460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4" name="Text Box 115">
              <a:extLst>
                <a:ext uri="{FF2B5EF4-FFF2-40B4-BE49-F238E27FC236}">
                  <a16:creationId xmlns:a16="http://schemas.microsoft.com/office/drawing/2014/main" id="{31A0F883-8D51-43A5-A1B8-ED14364F6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4281" y="3046085"/>
              <a:ext cx="9493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ACK=100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05" name="Text Box 124">
              <a:extLst>
                <a:ext uri="{FF2B5EF4-FFF2-40B4-BE49-F238E27FC236}">
                  <a16:creationId xmlns:a16="http://schemas.microsoft.com/office/drawing/2014/main" id="{E3A7AB95-ABB1-4818-90A0-E41E5ECC2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569" y="3236585"/>
              <a:ext cx="3587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ABE915-7A15-47B4-A0D0-8A5C2963BBFD}"/>
              </a:ext>
            </a:extLst>
          </p:cNvPr>
          <p:cNvGrpSpPr/>
          <p:nvPr/>
        </p:nvGrpSpPr>
        <p:grpSpPr>
          <a:xfrm>
            <a:off x="615553" y="5041065"/>
            <a:ext cx="2338388" cy="782637"/>
            <a:chOff x="2008256" y="4703435"/>
            <a:chExt cx="2338388" cy="782637"/>
          </a:xfrm>
        </p:grpSpPr>
        <p:sp>
          <p:nvSpPr>
            <p:cNvPr id="107" name="Line 127">
              <a:extLst>
                <a:ext uri="{FF2B5EF4-FFF2-40B4-BE49-F238E27FC236}">
                  <a16:creationId xmlns:a16="http://schemas.microsoft.com/office/drawing/2014/main" id="{C22AE3B9-4A34-4FAC-A9F7-95BD2B1BA2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8256" y="4703435"/>
              <a:ext cx="2338388" cy="78263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8" name="Rectangle 128">
              <a:extLst>
                <a:ext uri="{FF2B5EF4-FFF2-40B4-BE49-F238E27FC236}">
                  <a16:creationId xmlns:a16="http://schemas.microsoft.com/office/drawing/2014/main" id="{F64AA195-ED28-4F30-97AA-D4114EE39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694" y="4960610"/>
              <a:ext cx="747712" cy="2460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9" name="Text Box 129">
              <a:extLst>
                <a:ext uri="{FF2B5EF4-FFF2-40B4-BE49-F238E27FC236}">
                  <a16:creationId xmlns:a16="http://schemas.microsoft.com/office/drawing/2014/main" id="{9FBE05E6-0B87-4F83-AC3B-FC1248560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2319" y="4916160"/>
              <a:ext cx="9493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ACK=100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827CFC-439B-4CB8-B67D-5E733E0BECCE}"/>
              </a:ext>
            </a:extLst>
          </p:cNvPr>
          <p:cNvGrpSpPr/>
          <p:nvPr/>
        </p:nvGrpSpPr>
        <p:grpSpPr>
          <a:xfrm>
            <a:off x="245666" y="2685215"/>
            <a:ext cx="396875" cy="1751012"/>
            <a:chOff x="1638369" y="2347585"/>
            <a:chExt cx="396875" cy="1751012"/>
          </a:xfrm>
        </p:grpSpPr>
        <p:sp>
          <p:nvSpPr>
            <p:cNvPr id="111" name="Text Box 126">
              <a:extLst>
                <a:ext uri="{FF2B5EF4-FFF2-40B4-BE49-F238E27FC236}">
                  <a16:creationId xmlns:a16="http://schemas.microsoft.com/office/drawing/2014/main" id="{A936EE34-847B-45C7-A4DF-F4F25B57B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1638369" y="2890510"/>
              <a:ext cx="396875" cy="688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</p:txBody>
        </p:sp>
        <p:grpSp>
          <p:nvGrpSpPr>
            <p:cNvPr id="112" name="Group 134">
              <a:extLst>
                <a:ext uri="{FF2B5EF4-FFF2-40B4-BE49-F238E27FC236}">
                  <a16:creationId xmlns:a16="http://schemas.microsoft.com/office/drawing/2014/main" id="{3C088DBF-CCD5-4BC7-B4C1-4FE502526B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9656" y="2347585"/>
              <a:ext cx="104775" cy="508000"/>
              <a:chOff x="3099" y="1749"/>
              <a:chExt cx="66" cy="320"/>
            </a:xfrm>
          </p:grpSpPr>
          <p:sp>
            <p:nvSpPr>
              <p:cNvPr id="116" name="Line 132">
                <a:extLst>
                  <a:ext uri="{FF2B5EF4-FFF2-40B4-BE49-F238E27FC236}">
                    <a16:creationId xmlns:a16="http://schemas.microsoft.com/office/drawing/2014/main" id="{2D986247-B804-4E1D-8A7D-0F4BDE21D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9" y="1749"/>
                <a:ext cx="0" cy="3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7" name="Line 133">
                <a:extLst>
                  <a:ext uri="{FF2B5EF4-FFF2-40B4-BE49-F238E27FC236}">
                    <a16:creationId xmlns:a16="http://schemas.microsoft.com/office/drawing/2014/main" id="{56033810-37A7-43AB-BE5D-E080BE9C3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9" y="1752"/>
                <a:ext cx="6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13" name="Group 135">
              <a:extLst>
                <a:ext uri="{FF2B5EF4-FFF2-40B4-BE49-F238E27FC236}">
                  <a16:creationId xmlns:a16="http://schemas.microsoft.com/office/drawing/2014/main" id="{433825E0-FF03-422B-A21C-91333D3CFE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774894" y="3590597"/>
              <a:ext cx="104775" cy="508000"/>
              <a:chOff x="3099" y="1749"/>
              <a:chExt cx="66" cy="320"/>
            </a:xfrm>
          </p:grpSpPr>
          <p:sp>
            <p:nvSpPr>
              <p:cNvPr id="114" name="Line 136">
                <a:extLst>
                  <a:ext uri="{FF2B5EF4-FFF2-40B4-BE49-F238E27FC236}">
                    <a16:creationId xmlns:a16="http://schemas.microsoft.com/office/drawing/2014/main" id="{B84FA8D9-F85F-4732-B09D-244F9725E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6" y="1756"/>
                <a:ext cx="0" cy="3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5" name="Line 137">
                <a:extLst>
                  <a:ext uri="{FF2B5EF4-FFF2-40B4-BE49-F238E27FC236}">
                    <a16:creationId xmlns:a16="http://schemas.microsoft.com/office/drawing/2014/main" id="{85D744AC-9D43-4669-AADF-C3196215B0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6" y="1759"/>
                <a:ext cx="6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118" name="Text Box 172">
            <a:extLst>
              <a:ext uri="{FF2B5EF4-FFF2-40B4-BE49-F238E27FC236}">
                <a16:creationId xmlns:a16="http://schemas.microsoft.com/office/drawing/2014/main" id="{DDF17DB0-3D39-47BE-BA03-F3434AC0C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413" y="6211052"/>
            <a:ext cx="2073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premature timeout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9" name="Text Box 177">
            <a:extLst>
              <a:ext uri="{FF2B5EF4-FFF2-40B4-BE49-F238E27FC236}">
                <a16:creationId xmlns:a16="http://schemas.microsoft.com/office/drawing/2014/main" id="{9CA71BEF-363C-4D79-9A66-A914387FB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4575" y="1521577"/>
            <a:ext cx="7731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Host B</a:t>
            </a:r>
          </a:p>
        </p:txBody>
      </p:sp>
      <p:sp>
        <p:nvSpPr>
          <p:cNvPr id="120" name="Text Box 181">
            <a:extLst>
              <a:ext uri="{FF2B5EF4-FFF2-40B4-BE49-F238E27FC236}">
                <a16:creationId xmlns:a16="http://schemas.microsoft.com/office/drawing/2014/main" id="{D40ADC4B-F9B2-4040-8135-CB1C5671D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950" y="1539040"/>
            <a:ext cx="776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Host A</a:t>
            </a:r>
          </a:p>
        </p:txBody>
      </p:sp>
      <p:sp>
        <p:nvSpPr>
          <p:cNvPr id="121" name="Line 186">
            <a:extLst>
              <a:ext uri="{FF2B5EF4-FFF2-40B4-BE49-F238E27FC236}">
                <a16:creationId xmlns:a16="http://schemas.microsoft.com/office/drawing/2014/main" id="{99289C96-6B0B-4AE7-B398-49C0E39FF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5600" y="2439152"/>
            <a:ext cx="0" cy="3525838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2" name="Line 187">
            <a:extLst>
              <a:ext uri="{FF2B5EF4-FFF2-40B4-BE49-F238E27FC236}">
                <a16:creationId xmlns:a16="http://schemas.microsoft.com/office/drawing/2014/main" id="{048D1AF2-5D39-478F-B19F-E933D1D0C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0663" y="2434390"/>
            <a:ext cx="0" cy="3538537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3" name="Rectangle 188">
            <a:extLst>
              <a:ext uri="{FF2B5EF4-FFF2-40B4-BE49-F238E27FC236}">
                <a16:creationId xmlns:a16="http://schemas.microsoft.com/office/drawing/2014/main" id="{260E9151-2D7F-46A5-8572-517400A94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425" y="4566402"/>
            <a:ext cx="1057275" cy="50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E2BC3D3-1AD3-4069-A5E8-D9784926ADA9}"/>
              </a:ext>
            </a:extLst>
          </p:cNvPr>
          <p:cNvGrpSpPr/>
          <p:nvPr/>
        </p:nvGrpSpPr>
        <p:grpSpPr>
          <a:xfrm>
            <a:off x="6202900" y="4448927"/>
            <a:ext cx="2441575" cy="668338"/>
            <a:chOff x="7595603" y="4111297"/>
            <a:chExt cx="2441575" cy="668338"/>
          </a:xfrm>
        </p:grpSpPr>
        <p:sp>
          <p:nvSpPr>
            <p:cNvPr id="125" name="Line 173">
              <a:extLst>
                <a:ext uri="{FF2B5EF4-FFF2-40B4-BE49-F238E27FC236}">
                  <a16:creationId xmlns:a16="http://schemas.microsoft.com/office/drawing/2014/main" id="{0170543C-BC4E-464E-9598-F6F2EBA4A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5603" y="4111297"/>
              <a:ext cx="2441575" cy="665163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Text Box 189">
              <a:extLst>
                <a:ext uri="{FF2B5EF4-FFF2-40B4-BE49-F238E27FC236}">
                  <a16:creationId xmlns:a16="http://schemas.microsoft.com/office/drawing/2014/main" id="{DD723366-B725-4BDC-A0FA-FB26B849E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1753" y="4262110"/>
              <a:ext cx="1212850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Seq=92,  8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bytes of data</a:t>
              </a:r>
            </a:p>
          </p:txBody>
        </p:sp>
      </p:grpSp>
      <p:sp>
        <p:nvSpPr>
          <p:cNvPr id="127" name="Rectangle 193">
            <a:extLst>
              <a:ext uri="{FF2B5EF4-FFF2-40B4-BE49-F238E27FC236}">
                <a16:creationId xmlns:a16="http://schemas.microsoft.com/office/drawing/2014/main" id="{82489619-5B92-477E-A2F5-A1E745D36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088" y="5409365"/>
            <a:ext cx="747712" cy="2460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3824118-75D3-449C-9908-97E72FF15075}"/>
              </a:ext>
            </a:extLst>
          </p:cNvPr>
          <p:cNvGrpSpPr/>
          <p:nvPr/>
        </p:nvGrpSpPr>
        <p:grpSpPr>
          <a:xfrm>
            <a:off x="6234650" y="5152190"/>
            <a:ext cx="2338388" cy="782637"/>
            <a:chOff x="7627353" y="4814560"/>
            <a:chExt cx="2338388" cy="782637"/>
          </a:xfrm>
        </p:grpSpPr>
        <p:sp>
          <p:nvSpPr>
            <p:cNvPr id="129" name="Line 192">
              <a:extLst>
                <a:ext uri="{FF2B5EF4-FFF2-40B4-BE49-F238E27FC236}">
                  <a16:creationId xmlns:a16="http://schemas.microsoft.com/office/drawing/2014/main" id="{907A4AA0-70A3-4F7C-B4A1-5E0EDD2BA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27353" y="4814560"/>
              <a:ext cx="2338388" cy="78263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194">
              <a:extLst>
                <a:ext uri="{FF2B5EF4-FFF2-40B4-BE49-F238E27FC236}">
                  <a16:creationId xmlns:a16="http://schemas.microsoft.com/office/drawing/2014/main" id="{809B4618-0041-43DC-9D85-0B1C50F59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1416" y="5027285"/>
              <a:ext cx="9493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ACK=120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1C5F957-40F4-4992-A888-229117E2F274}"/>
              </a:ext>
            </a:extLst>
          </p:cNvPr>
          <p:cNvGrpSpPr/>
          <p:nvPr/>
        </p:nvGrpSpPr>
        <p:grpSpPr>
          <a:xfrm>
            <a:off x="5842538" y="2685215"/>
            <a:ext cx="396875" cy="1751012"/>
            <a:chOff x="7235241" y="2347585"/>
            <a:chExt cx="396875" cy="1751012"/>
          </a:xfrm>
        </p:grpSpPr>
        <p:sp>
          <p:nvSpPr>
            <p:cNvPr id="132" name="Text Box 191">
              <a:extLst>
                <a:ext uri="{FF2B5EF4-FFF2-40B4-BE49-F238E27FC236}">
                  <a16:creationId xmlns:a16="http://schemas.microsoft.com/office/drawing/2014/main" id="{3E9B4022-62A3-4E32-9C5E-587F67672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7235241" y="2890510"/>
              <a:ext cx="396875" cy="688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</p:txBody>
        </p:sp>
        <p:grpSp>
          <p:nvGrpSpPr>
            <p:cNvPr id="133" name="Group 195">
              <a:extLst>
                <a:ext uri="{FF2B5EF4-FFF2-40B4-BE49-F238E27FC236}">
                  <a16:creationId xmlns:a16="http://schemas.microsoft.com/office/drawing/2014/main" id="{39DF42B2-D1A0-4338-B8C5-6BBC1E0926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6528" y="2347585"/>
              <a:ext cx="104775" cy="508000"/>
              <a:chOff x="3099" y="1749"/>
              <a:chExt cx="66" cy="320"/>
            </a:xfrm>
          </p:grpSpPr>
          <p:sp>
            <p:nvSpPr>
              <p:cNvPr id="137" name="Line 196">
                <a:extLst>
                  <a:ext uri="{FF2B5EF4-FFF2-40B4-BE49-F238E27FC236}">
                    <a16:creationId xmlns:a16="http://schemas.microsoft.com/office/drawing/2014/main" id="{F7FFF560-0008-4CB8-9B55-99708D79B5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9" y="1749"/>
                <a:ext cx="0" cy="3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8" name="Line 197">
                <a:extLst>
                  <a:ext uri="{FF2B5EF4-FFF2-40B4-BE49-F238E27FC236}">
                    <a16:creationId xmlns:a16="http://schemas.microsoft.com/office/drawing/2014/main" id="{99A365ED-6E2A-4FD1-9FDB-A639E9F9E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9" y="1752"/>
                <a:ext cx="6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34" name="Group 198">
              <a:extLst>
                <a:ext uri="{FF2B5EF4-FFF2-40B4-BE49-F238E27FC236}">
                  <a16:creationId xmlns:a16="http://schemas.microsoft.com/office/drawing/2014/main" id="{7DD5629E-CA4B-44B3-AEED-E5C36EAAB4D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371766" y="3590597"/>
              <a:ext cx="104775" cy="508000"/>
              <a:chOff x="3099" y="1749"/>
              <a:chExt cx="66" cy="320"/>
            </a:xfrm>
          </p:grpSpPr>
          <p:sp>
            <p:nvSpPr>
              <p:cNvPr id="135" name="Line 199">
                <a:extLst>
                  <a:ext uri="{FF2B5EF4-FFF2-40B4-BE49-F238E27FC236}">
                    <a16:creationId xmlns:a16="http://schemas.microsoft.com/office/drawing/2014/main" id="{50386A23-76E8-49F0-A681-F58B676B0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7" y="1756"/>
                <a:ext cx="0" cy="3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6" name="Line 200">
                <a:extLst>
                  <a:ext uri="{FF2B5EF4-FFF2-40B4-BE49-F238E27FC236}">
                    <a16:creationId xmlns:a16="http://schemas.microsoft.com/office/drawing/2014/main" id="{E82CC09E-381C-49F3-A75E-B7A8ACCB6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7" y="1759"/>
                <a:ext cx="6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635A4E3-C2EE-4A47-A8CE-241A7D6EB461}"/>
              </a:ext>
            </a:extLst>
          </p:cNvPr>
          <p:cNvGrpSpPr/>
          <p:nvPr/>
        </p:nvGrpSpPr>
        <p:grpSpPr>
          <a:xfrm>
            <a:off x="6210838" y="3342440"/>
            <a:ext cx="2339975" cy="1944687"/>
            <a:chOff x="7603541" y="3004810"/>
            <a:chExt cx="2339975" cy="1944687"/>
          </a:xfrm>
        </p:grpSpPr>
        <p:sp>
          <p:nvSpPr>
            <p:cNvPr id="140" name="Line 175">
              <a:extLst>
                <a:ext uri="{FF2B5EF4-FFF2-40B4-BE49-F238E27FC236}">
                  <a16:creationId xmlns:a16="http://schemas.microsoft.com/office/drawing/2014/main" id="{6BE65A14-7F93-4216-B3E1-D2A9D6ECC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03541" y="3004810"/>
              <a:ext cx="2335212" cy="158908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1" name="Group 202">
              <a:extLst>
                <a:ext uri="{FF2B5EF4-FFF2-40B4-BE49-F238E27FC236}">
                  <a16:creationId xmlns:a16="http://schemas.microsoft.com/office/drawing/2014/main" id="{7B28F4F4-1B31-4139-A1EE-2F65444529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5241" y="3496935"/>
              <a:ext cx="949325" cy="304800"/>
              <a:chOff x="4215" y="2253"/>
              <a:chExt cx="598" cy="192"/>
            </a:xfrm>
          </p:grpSpPr>
          <p:sp>
            <p:nvSpPr>
              <p:cNvPr id="146" name="Rectangle 184">
                <a:extLst>
                  <a:ext uri="{FF2B5EF4-FFF2-40B4-BE49-F238E27FC236}">
                    <a16:creationId xmlns:a16="http://schemas.microsoft.com/office/drawing/2014/main" id="{572F12F0-26D6-413C-9EC2-3FB1C47EF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5" y="2274"/>
                <a:ext cx="471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7" name="Text Box 185">
                <a:extLst>
                  <a:ext uri="{FF2B5EF4-FFF2-40B4-BE49-F238E27FC236}">
                    <a16:creationId xmlns:a16="http://schemas.microsoft.com/office/drawing/2014/main" id="{FCBB2D9A-AB72-4764-A88C-A11B26373B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5" y="2253"/>
                <a:ext cx="59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ACK=100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42" name="Line 207">
              <a:extLst>
                <a:ext uri="{FF2B5EF4-FFF2-40B4-BE49-F238E27FC236}">
                  <a16:creationId xmlns:a16="http://schemas.microsoft.com/office/drawing/2014/main" id="{E3780CDA-4A59-41E4-AA31-175266097D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08303" y="3360410"/>
              <a:ext cx="2335213" cy="158908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3" name="Group 208">
              <a:extLst>
                <a:ext uri="{FF2B5EF4-FFF2-40B4-BE49-F238E27FC236}">
                  <a16:creationId xmlns:a16="http://schemas.microsoft.com/office/drawing/2014/main" id="{F5FC5ABE-314D-481E-B08D-E6469BB95C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953" y="3773160"/>
              <a:ext cx="949325" cy="304800"/>
              <a:chOff x="4215" y="2253"/>
              <a:chExt cx="598" cy="192"/>
            </a:xfrm>
          </p:grpSpPr>
          <p:sp>
            <p:nvSpPr>
              <p:cNvPr id="144" name="Rectangle 209">
                <a:extLst>
                  <a:ext uri="{FF2B5EF4-FFF2-40B4-BE49-F238E27FC236}">
                    <a16:creationId xmlns:a16="http://schemas.microsoft.com/office/drawing/2014/main" id="{452BCC8D-A90E-486A-AABF-B8DF2789D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5" y="2274"/>
                <a:ext cx="471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5" name="Text Box 210">
                <a:extLst>
                  <a:ext uri="{FF2B5EF4-FFF2-40B4-BE49-F238E27FC236}">
                    <a16:creationId xmlns:a16="http://schemas.microsoft.com/office/drawing/2014/main" id="{97F3507D-45A7-4823-8685-5794441C48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5" y="2253"/>
                <a:ext cx="59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ACK=120</a:t>
                </a: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7D9EE37-3BD3-4EC6-9E0F-4F7FB0F7D853}"/>
              </a:ext>
            </a:extLst>
          </p:cNvPr>
          <p:cNvGrpSpPr/>
          <p:nvPr/>
        </p:nvGrpSpPr>
        <p:grpSpPr>
          <a:xfrm>
            <a:off x="4848763" y="4753727"/>
            <a:ext cx="1382712" cy="646113"/>
            <a:chOff x="6241466" y="4416097"/>
            <a:chExt cx="1382712" cy="646113"/>
          </a:xfrm>
        </p:grpSpPr>
        <p:sp>
          <p:nvSpPr>
            <p:cNvPr id="149" name="Text Box 211">
              <a:extLst>
                <a:ext uri="{FF2B5EF4-FFF2-40B4-BE49-F238E27FC236}">
                  <a16:creationId xmlns:a16="http://schemas.microsoft.com/office/drawing/2014/main" id="{5A856B59-88D4-466C-BC59-D202ADBA1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1466" y="4416097"/>
              <a:ext cx="13636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SendBase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=100</a:t>
              </a:r>
            </a:p>
          </p:txBody>
        </p:sp>
        <p:sp>
          <p:nvSpPr>
            <p:cNvPr id="150" name="Text Box 212">
              <a:extLst>
                <a:ext uri="{FF2B5EF4-FFF2-40B4-BE49-F238E27FC236}">
                  <a16:creationId xmlns:a16="http://schemas.microsoft.com/office/drawing/2014/main" id="{48FC588B-7AC7-4E59-AD6B-C2DEC2FB3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0516" y="4757410"/>
              <a:ext cx="13636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SendBase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=120</a:t>
              </a:r>
            </a:p>
          </p:txBody>
        </p:sp>
      </p:grpSp>
      <p:sp>
        <p:nvSpPr>
          <p:cNvPr id="151" name="Text Box 213">
            <a:extLst>
              <a:ext uri="{FF2B5EF4-FFF2-40B4-BE49-F238E27FC236}">
                <a16:creationId xmlns:a16="http://schemas.microsoft.com/office/drawing/2014/main" id="{08DDEF32-5A2E-47DA-9A74-25B64726B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863" y="5769727"/>
            <a:ext cx="1363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SendBase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=120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ECD647-FB66-41B4-9C85-ADED567F27A1}"/>
              </a:ext>
            </a:extLst>
          </p:cNvPr>
          <p:cNvGrpSpPr/>
          <p:nvPr/>
        </p:nvGrpSpPr>
        <p:grpSpPr>
          <a:xfrm>
            <a:off x="4913850" y="2524877"/>
            <a:ext cx="3668713" cy="1112838"/>
            <a:chOff x="6306553" y="2187247"/>
            <a:chExt cx="3668713" cy="1112838"/>
          </a:xfrm>
        </p:grpSpPr>
        <p:sp>
          <p:nvSpPr>
            <p:cNvPr id="153" name="Line 174">
              <a:extLst>
                <a:ext uri="{FF2B5EF4-FFF2-40B4-BE49-F238E27FC236}">
                  <a16:creationId xmlns:a16="http://schemas.microsoft.com/office/drawing/2014/main" id="{06468E81-077E-4B6A-A892-07E95000A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28941" y="2342822"/>
              <a:ext cx="2346325" cy="57150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4" name="Rectangle 182">
              <a:extLst>
                <a:ext uri="{FF2B5EF4-FFF2-40B4-BE49-F238E27FC236}">
                  <a16:creationId xmlns:a16="http://schemas.microsoft.com/office/drawing/2014/main" id="{EB33D718-C724-4738-A426-4D652897D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203" y="2423785"/>
              <a:ext cx="869950" cy="4016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Text Box 183">
              <a:extLst>
                <a:ext uri="{FF2B5EF4-FFF2-40B4-BE49-F238E27FC236}">
                  <a16:creationId xmlns:a16="http://schemas.microsoft.com/office/drawing/2014/main" id="{74AA6028-BE4E-4F28-9C9A-F333C9E35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3403" y="2476172"/>
              <a:ext cx="20859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Seq=92, 8 bytes of data</a:t>
              </a:r>
            </a:p>
          </p:txBody>
        </p:sp>
        <p:grpSp>
          <p:nvGrpSpPr>
            <p:cNvPr id="156" name="Group 206">
              <a:extLst>
                <a:ext uri="{FF2B5EF4-FFF2-40B4-BE49-F238E27FC236}">
                  <a16:creationId xmlns:a16="http://schemas.microsoft.com/office/drawing/2014/main" id="{68978112-3C0C-4477-AE75-8FB33E4794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14653" y="2728585"/>
              <a:ext cx="2346325" cy="571500"/>
              <a:chOff x="3759" y="1622"/>
              <a:chExt cx="1478" cy="360"/>
            </a:xfrm>
          </p:grpSpPr>
          <p:sp>
            <p:nvSpPr>
              <p:cNvPr id="158" name="Line 203">
                <a:extLst>
                  <a:ext uri="{FF2B5EF4-FFF2-40B4-BE49-F238E27FC236}">
                    <a16:creationId xmlns:a16="http://schemas.microsoft.com/office/drawing/2014/main" id="{24275E99-AEB2-4125-8613-A6A7A5ADF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9" y="1622"/>
                <a:ext cx="1478" cy="360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9" name="Rectangle 204">
                <a:extLst>
                  <a:ext uri="{FF2B5EF4-FFF2-40B4-BE49-F238E27FC236}">
                    <a16:creationId xmlns:a16="http://schemas.microsoft.com/office/drawing/2014/main" id="{B573FAB1-BA5D-495B-864F-E32501125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1673"/>
                <a:ext cx="548" cy="2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0" name="Text Box 205">
                <a:extLst>
                  <a:ext uri="{FF2B5EF4-FFF2-40B4-BE49-F238E27FC236}">
                    <a16:creationId xmlns:a16="http://schemas.microsoft.com/office/drawing/2014/main" id="{3A163E26-8476-4762-8AA6-4674F12F5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0" y="1706"/>
                <a:ext cx="143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Seq=100, 20 bytes of data</a:t>
                </a:r>
              </a:p>
            </p:txBody>
          </p:sp>
        </p:grpSp>
        <p:sp>
          <p:nvSpPr>
            <p:cNvPr id="157" name="Text Box 214">
              <a:extLst>
                <a:ext uri="{FF2B5EF4-FFF2-40B4-BE49-F238E27FC236}">
                  <a16:creationId xmlns:a16="http://schemas.microsoft.com/office/drawing/2014/main" id="{D1E0E553-A1EC-45E5-93BF-3BD91CAAF5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6553" y="2187247"/>
              <a:ext cx="1266825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SendBase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=92</a:t>
              </a:r>
            </a:p>
          </p:txBody>
        </p:sp>
      </p:grpSp>
      <p:grpSp>
        <p:nvGrpSpPr>
          <p:cNvPr id="161" name="Group 219">
            <a:extLst>
              <a:ext uri="{FF2B5EF4-FFF2-40B4-BE49-F238E27FC236}">
                <a16:creationId xmlns:a16="http://schemas.microsoft.com/office/drawing/2014/main" id="{3168A0A7-EC5E-4D2E-A730-8A7430434740}"/>
              </a:ext>
            </a:extLst>
          </p:cNvPr>
          <p:cNvGrpSpPr>
            <a:grpSpLocks/>
          </p:cNvGrpSpPr>
          <p:nvPr/>
        </p:nvGrpSpPr>
        <p:grpSpPr bwMode="auto">
          <a:xfrm>
            <a:off x="5793325" y="1800977"/>
            <a:ext cx="630238" cy="533400"/>
            <a:chOff x="-44" y="1473"/>
            <a:chExt cx="981" cy="1105"/>
          </a:xfrm>
        </p:grpSpPr>
        <p:pic>
          <p:nvPicPr>
            <p:cNvPr id="162" name="Picture 220" descr="desktop_computer_stylized_medium">
              <a:extLst>
                <a:ext uri="{FF2B5EF4-FFF2-40B4-BE49-F238E27FC236}">
                  <a16:creationId xmlns:a16="http://schemas.microsoft.com/office/drawing/2014/main" id="{E5C21BCD-1CCD-4A13-A71D-E94A52C9F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" name="Freeform 221">
              <a:extLst>
                <a:ext uri="{FF2B5EF4-FFF2-40B4-BE49-F238E27FC236}">
                  <a16:creationId xmlns:a16="http://schemas.microsoft.com/office/drawing/2014/main" id="{76C6F5AF-0223-48EB-9E02-53BD80A83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64" name="Group 225">
            <a:extLst>
              <a:ext uri="{FF2B5EF4-FFF2-40B4-BE49-F238E27FC236}">
                <a16:creationId xmlns:a16="http://schemas.microsoft.com/office/drawing/2014/main" id="{79FD86E0-D9F2-4082-B58C-05AD014922C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360313" y="1807327"/>
            <a:ext cx="631825" cy="622300"/>
            <a:chOff x="-44" y="1473"/>
            <a:chExt cx="981" cy="1105"/>
          </a:xfrm>
        </p:grpSpPr>
        <p:pic>
          <p:nvPicPr>
            <p:cNvPr id="165" name="Picture 226" descr="desktop_computer_stylized_medium">
              <a:extLst>
                <a:ext uri="{FF2B5EF4-FFF2-40B4-BE49-F238E27FC236}">
                  <a16:creationId xmlns:a16="http://schemas.microsoft.com/office/drawing/2014/main" id="{ADD89CD8-963F-44F9-B435-9D19B9365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6" name="Freeform 227">
              <a:extLst>
                <a:ext uri="{FF2B5EF4-FFF2-40B4-BE49-F238E27FC236}">
                  <a16:creationId xmlns:a16="http://schemas.microsoft.com/office/drawing/2014/main" id="{7179BBA5-7961-4A69-BB26-219C828ECA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67" name="Group 228">
            <a:extLst>
              <a:ext uri="{FF2B5EF4-FFF2-40B4-BE49-F238E27FC236}">
                <a16:creationId xmlns:a16="http://schemas.microsoft.com/office/drawing/2014/main" id="{850AFC77-C405-4CC4-A04A-37AD2680098E}"/>
              </a:ext>
            </a:extLst>
          </p:cNvPr>
          <p:cNvGrpSpPr>
            <a:grpSpLocks/>
          </p:cNvGrpSpPr>
          <p:nvPr/>
        </p:nvGrpSpPr>
        <p:grpSpPr bwMode="auto">
          <a:xfrm>
            <a:off x="209153" y="1812090"/>
            <a:ext cx="630238" cy="533400"/>
            <a:chOff x="-44" y="1473"/>
            <a:chExt cx="981" cy="1105"/>
          </a:xfrm>
        </p:grpSpPr>
        <p:pic>
          <p:nvPicPr>
            <p:cNvPr id="168" name="Picture 229" descr="desktop_computer_stylized_medium">
              <a:extLst>
                <a:ext uri="{FF2B5EF4-FFF2-40B4-BE49-F238E27FC236}">
                  <a16:creationId xmlns:a16="http://schemas.microsoft.com/office/drawing/2014/main" id="{998EEFA9-7743-45DF-AB1B-66B1F5669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9" name="Freeform 230">
              <a:extLst>
                <a:ext uri="{FF2B5EF4-FFF2-40B4-BE49-F238E27FC236}">
                  <a16:creationId xmlns:a16="http://schemas.microsoft.com/office/drawing/2014/main" id="{E4907840-8A55-4409-BA9D-D4CAB53910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70" name="Group 231">
            <a:extLst>
              <a:ext uri="{FF2B5EF4-FFF2-40B4-BE49-F238E27FC236}">
                <a16:creationId xmlns:a16="http://schemas.microsoft.com/office/drawing/2014/main" id="{EFDFF79A-34C5-4A36-856B-3BDD9C66E9E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787253" y="1796215"/>
            <a:ext cx="709613" cy="600075"/>
            <a:chOff x="-44" y="1473"/>
            <a:chExt cx="981" cy="1105"/>
          </a:xfrm>
        </p:grpSpPr>
        <p:pic>
          <p:nvPicPr>
            <p:cNvPr id="171" name="Picture 232" descr="desktop_computer_stylized_medium">
              <a:extLst>
                <a:ext uri="{FF2B5EF4-FFF2-40B4-BE49-F238E27FC236}">
                  <a16:creationId xmlns:a16="http://schemas.microsoft.com/office/drawing/2014/main" id="{0F5991CF-D192-4FDC-8E3A-BB2E6CE52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2" name="Freeform 233">
              <a:extLst>
                <a:ext uri="{FF2B5EF4-FFF2-40B4-BE49-F238E27FC236}">
                  <a16:creationId xmlns:a16="http://schemas.microsoft.com/office/drawing/2014/main" id="{1B00C7B8-5DC5-4EF6-B7F4-7AA57377AF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72ADAF47-998A-427F-A525-E1B70FDB1CF9}"/>
              </a:ext>
            </a:extLst>
          </p:cNvPr>
          <p:cNvSpPr txBox="1"/>
          <p:nvPr/>
        </p:nvSpPr>
        <p:spPr>
          <a:xfrm>
            <a:off x="8580707" y="4846130"/>
            <a:ext cx="15913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send cumulative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ACK for 120</a:t>
            </a:r>
          </a:p>
        </p:txBody>
      </p:sp>
    </p:spTree>
    <p:extLst>
      <p:ext uri="{BB962C8B-B14F-4D97-AF65-F5344CB8AC3E}">
        <p14:creationId xmlns:p14="http://schemas.microsoft.com/office/powerpoint/2010/main" val="384743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7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46133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TCP: retransmission scenarios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154656C-571C-4FC0-84C4-8449890E50A6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7B15616B-F202-49F6-91D5-195D1D63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30BA08-B69C-4752-B2CF-0C56A0BACDE6}" type="slidenum">
              <a:rPr lang="en-IN" smtClean="0"/>
              <a:t>85</a:t>
            </a:fld>
            <a:endParaRPr lang="en-IN"/>
          </a:p>
        </p:txBody>
      </p:sp>
      <p:sp>
        <p:nvSpPr>
          <p:cNvPr id="52" name="Text Box 34">
            <a:extLst>
              <a:ext uri="{FF2B5EF4-FFF2-40B4-BE49-F238E27FC236}">
                <a16:creationId xmlns:a16="http://schemas.microsoft.com/office/drawing/2014/main" id="{EDAF30AC-7371-4C3E-AEAE-7A04CCD1E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657" y="5880296"/>
            <a:ext cx="25428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cumulative ACK covers for earlier lost ACK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3" name="Line 36">
            <a:extLst>
              <a:ext uri="{FF2B5EF4-FFF2-40B4-BE49-F238E27FC236}">
                <a16:creationId xmlns:a16="http://schemas.microsoft.com/office/drawing/2014/main" id="{033A7E7D-5C17-4EF0-8D4E-CD7DE4844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318" y="2742945"/>
            <a:ext cx="2346325" cy="5715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4" name="Text Box 39">
            <a:extLst>
              <a:ext uri="{FF2B5EF4-FFF2-40B4-BE49-F238E27FC236}">
                <a16:creationId xmlns:a16="http://schemas.microsoft.com/office/drawing/2014/main" id="{867BEA7F-9801-479F-A7AB-0A8617EBC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955" y="1571370"/>
            <a:ext cx="7731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Host B</a:t>
            </a:r>
          </a:p>
        </p:txBody>
      </p:sp>
      <p:sp>
        <p:nvSpPr>
          <p:cNvPr id="55" name="Text Box 43">
            <a:extLst>
              <a:ext uri="{FF2B5EF4-FFF2-40B4-BE49-F238E27FC236}">
                <a16:creationId xmlns:a16="http://schemas.microsoft.com/office/drawing/2014/main" id="{7ACA5181-FDA3-4386-805E-890FFD974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30" y="1601533"/>
            <a:ext cx="776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Host A</a:t>
            </a:r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87482E71-0FC0-4EE9-8273-F50B12FDE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580" y="2823908"/>
            <a:ext cx="869950" cy="4016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7" name="Text Box 45">
            <a:extLst>
              <a:ext uri="{FF2B5EF4-FFF2-40B4-BE49-F238E27FC236}">
                <a16:creationId xmlns:a16="http://schemas.microsoft.com/office/drawing/2014/main" id="{2D5383E0-F61B-4807-BA92-7A386E6B9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780" y="2876295"/>
            <a:ext cx="2085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Seq=92, 8 bytes of data</a:t>
            </a:r>
          </a:p>
        </p:txBody>
      </p:sp>
      <p:sp>
        <p:nvSpPr>
          <p:cNvPr id="58" name="Line 49">
            <a:extLst>
              <a:ext uri="{FF2B5EF4-FFF2-40B4-BE49-F238E27FC236}">
                <a16:creationId xmlns:a16="http://schemas.microsoft.com/office/drawing/2014/main" id="{2A9A4714-92CA-4262-84E3-E1871E9B6D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680" y="2501645"/>
            <a:ext cx="0" cy="3525838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9" name="Line 50">
            <a:extLst>
              <a:ext uri="{FF2B5EF4-FFF2-40B4-BE49-F238E27FC236}">
                <a16:creationId xmlns:a16="http://schemas.microsoft.com/office/drawing/2014/main" id="{D0278481-1273-4E77-AB9B-1D2E34CCF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4743" y="2496883"/>
            <a:ext cx="0" cy="3538537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F348C0C-44AD-469B-8E57-AB1BC9977D40}"/>
              </a:ext>
            </a:extLst>
          </p:cNvPr>
          <p:cNvGrpSpPr/>
          <p:nvPr/>
        </p:nvGrpSpPr>
        <p:grpSpPr>
          <a:xfrm>
            <a:off x="870155" y="4825745"/>
            <a:ext cx="2652713" cy="879475"/>
            <a:chOff x="2035037" y="4444549"/>
            <a:chExt cx="2652713" cy="879475"/>
          </a:xfrm>
        </p:grpSpPr>
        <p:sp>
          <p:nvSpPr>
            <p:cNvPr id="61" name="Line 35">
              <a:extLst>
                <a:ext uri="{FF2B5EF4-FFF2-40B4-BE49-F238E27FC236}">
                  <a16:creationId xmlns:a16="http://schemas.microsoft.com/office/drawing/2014/main" id="{8129930B-45B3-4185-8F43-CF0FA45A5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3612" y="4444549"/>
              <a:ext cx="2441575" cy="665163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" name="Rectangle 51">
              <a:extLst>
                <a:ext uri="{FF2B5EF4-FFF2-40B4-BE49-F238E27FC236}">
                  <a16:creationId xmlns:a16="http://schemas.microsoft.com/office/drawing/2014/main" id="{0E5C5B96-BD26-4782-A202-570C79A06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525" y="4517574"/>
              <a:ext cx="933450" cy="5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Text Box 52">
              <a:extLst>
                <a:ext uri="{FF2B5EF4-FFF2-40B4-BE49-F238E27FC236}">
                  <a16:creationId xmlns:a16="http://schemas.microsoft.com/office/drawing/2014/main" id="{08C13983-3AE0-4BAC-BF07-FC0D2F249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5037" y="4604887"/>
              <a:ext cx="265271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Seq=120,  15 bytes of data</a:t>
              </a:r>
            </a:p>
          </p:txBody>
        </p:sp>
        <p:sp>
          <p:nvSpPr>
            <p:cNvPr id="64" name="Rectangle 55">
              <a:extLst>
                <a:ext uri="{FF2B5EF4-FFF2-40B4-BE49-F238E27FC236}">
                  <a16:creationId xmlns:a16="http://schemas.microsoft.com/office/drawing/2014/main" id="{AD33801B-957F-4CD4-8BC9-0C27C93D9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1650" y="5077962"/>
              <a:ext cx="747712" cy="2460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5" name="Group 63">
            <a:extLst>
              <a:ext uri="{FF2B5EF4-FFF2-40B4-BE49-F238E27FC236}">
                <a16:creationId xmlns:a16="http://schemas.microsoft.com/office/drawing/2014/main" id="{92DD4184-CE93-410C-9F53-61F2A9822E72}"/>
              </a:ext>
            </a:extLst>
          </p:cNvPr>
          <p:cNvGrpSpPr>
            <a:grpSpLocks/>
          </p:cNvGrpSpPr>
          <p:nvPr/>
        </p:nvGrpSpPr>
        <p:grpSpPr bwMode="auto">
          <a:xfrm>
            <a:off x="886030" y="3128708"/>
            <a:ext cx="2346325" cy="571500"/>
            <a:chOff x="3759" y="1622"/>
            <a:chExt cx="1478" cy="360"/>
          </a:xfrm>
        </p:grpSpPr>
        <p:sp>
          <p:nvSpPr>
            <p:cNvPr id="66" name="Line 64">
              <a:extLst>
                <a:ext uri="{FF2B5EF4-FFF2-40B4-BE49-F238E27FC236}">
                  <a16:creationId xmlns:a16="http://schemas.microsoft.com/office/drawing/2014/main" id="{B64A5157-650F-4C51-8441-2505F25AA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9" y="1622"/>
              <a:ext cx="1478" cy="36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7" name="Rectangle 65">
              <a:extLst>
                <a:ext uri="{FF2B5EF4-FFF2-40B4-BE49-F238E27FC236}">
                  <a16:creationId xmlns:a16="http://schemas.microsoft.com/office/drawing/2014/main" id="{150DAA8D-36BC-46E1-A320-5E639D4B5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1673"/>
              <a:ext cx="548" cy="2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Text Box 66">
              <a:extLst>
                <a:ext uri="{FF2B5EF4-FFF2-40B4-BE49-F238E27FC236}">
                  <a16:creationId xmlns:a16="http://schemas.microsoft.com/office/drawing/2014/main" id="{4CDDE884-41B9-4776-8536-905E88177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0" y="1706"/>
              <a:ext cx="143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Seq=100, 20 bytes of data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7E90A2-65F2-45D1-B9C6-21E72B23DA54}"/>
              </a:ext>
            </a:extLst>
          </p:cNvPr>
          <p:cNvGrpSpPr/>
          <p:nvPr/>
        </p:nvGrpSpPr>
        <p:grpSpPr>
          <a:xfrm>
            <a:off x="890793" y="3404933"/>
            <a:ext cx="2324100" cy="1381125"/>
            <a:chOff x="2030275" y="3011037"/>
            <a:chExt cx="2324100" cy="1381125"/>
          </a:xfrm>
        </p:grpSpPr>
        <p:sp>
          <p:nvSpPr>
            <p:cNvPr id="70" name="Text Box 22">
              <a:extLst>
                <a:ext uri="{FF2B5EF4-FFF2-40B4-BE49-F238E27FC236}">
                  <a16:creationId xmlns:a16="http://schemas.microsoft.com/office/drawing/2014/main" id="{292221D2-35B7-4EA8-9AD0-BC36E09142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4162" y="3372987"/>
              <a:ext cx="3587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71" name="Line 37">
              <a:extLst>
                <a:ext uri="{FF2B5EF4-FFF2-40B4-BE49-F238E27FC236}">
                  <a16:creationId xmlns:a16="http://schemas.microsoft.com/office/drawing/2014/main" id="{589ED2B8-C953-4755-A2ED-F7DBF9EA6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7687" y="3011037"/>
              <a:ext cx="1431925" cy="57308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2" name="Group 46">
              <a:extLst>
                <a:ext uri="{FF2B5EF4-FFF2-40B4-BE49-F238E27FC236}">
                  <a16:creationId xmlns:a16="http://schemas.microsoft.com/office/drawing/2014/main" id="{3C91B2E6-B8C9-456E-A7B0-C2046828C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9912" y="3211062"/>
              <a:ext cx="949325" cy="304800"/>
              <a:chOff x="4215" y="2253"/>
              <a:chExt cx="598" cy="192"/>
            </a:xfrm>
          </p:grpSpPr>
          <p:sp>
            <p:nvSpPr>
              <p:cNvPr id="77" name="Rectangle 47">
                <a:extLst>
                  <a:ext uri="{FF2B5EF4-FFF2-40B4-BE49-F238E27FC236}">
                    <a16:creationId xmlns:a16="http://schemas.microsoft.com/office/drawing/2014/main" id="{53F30532-5875-450A-8AF3-EAF430817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5" y="2274"/>
                <a:ext cx="471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8" name="Text Box 48">
                <a:extLst>
                  <a:ext uri="{FF2B5EF4-FFF2-40B4-BE49-F238E27FC236}">
                    <a16:creationId xmlns:a16="http://schemas.microsoft.com/office/drawing/2014/main" id="{69197A29-6EBB-4F4A-A2A4-4E687F8AD6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5" y="2253"/>
                <a:ext cx="59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ACK=100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3" name="Line 67">
              <a:extLst>
                <a:ext uri="{FF2B5EF4-FFF2-40B4-BE49-F238E27FC236}">
                  <a16:creationId xmlns:a16="http://schemas.microsoft.com/office/drawing/2014/main" id="{05B62732-50E4-4D56-B773-D5182AE56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0275" y="3366637"/>
              <a:ext cx="2324100" cy="10255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4" name="Group 68">
              <a:extLst>
                <a:ext uri="{FF2B5EF4-FFF2-40B4-BE49-F238E27FC236}">
                  <a16:creationId xmlns:a16="http://schemas.microsoft.com/office/drawing/2014/main" id="{4205CAA0-8B53-4C6D-856F-EE3A757277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3212" y="3768274"/>
              <a:ext cx="949325" cy="304800"/>
              <a:chOff x="4215" y="2253"/>
              <a:chExt cx="598" cy="192"/>
            </a:xfrm>
          </p:grpSpPr>
          <p:sp>
            <p:nvSpPr>
              <p:cNvPr id="75" name="Rectangle 69">
                <a:extLst>
                  <a:ext uri="{FF2B5EF4-FFF2-40B4-BE49-F238E27FC236}">
                    <a16:creationId xmlns:a16="http://schemas.microsoft.com/office/drawing/2014/main" id="{DE5F4442-CE8A-4D70-8794-3A2FCBD4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5" y="2274"/>
                <a:ext cx="471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6" name="Text Box 70">
                <a:extLst>
                  <a:ext uri="{FF2B5EF4-FFF2-40B4-BE49-F238E27FC236}">
                    <a16:creationId xmlns:a16="http://schemas.microsoft.com/office/drawing/2014/main" id="{80D822E8-C25A-4958-9190-C6691F3B9D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5" y="2253"/>
                <a:ext cx="59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ACK=120</a:t>
                </a: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79" name="Group 84">
            <a:extLst>
              <a:ext uri="{FF2B5EF4-FFF2-40B4-BE49-F238E27FC236}">
                <a16:creationId xmlns:a16="http://schemas.microsoft.com/office/drawing/2014/main" id="{7E61DE21-21D8-4057-865E-24AA6D4C1C85}"/>
              </a:ext>
            </a:extLst>
          </p:cNvPr>
          <p:cNvGrpSpPr>
            <a:grpSpLocks/>
          </p:cNvGrpSpPr>
          <p:nvPr/>
        </p:nvGrpSpPr>
        <p:grpSpPr bwMode="auto">
          <a:xfrm>
            <a:off x="458993" y="1863470"/>
            <a:ext cx="630237" cy="533400"/>
            <a:chOff x="-44" y="1473"/>
            <a:chExt cx="981" cy="1105"/>
          </a:xfrm>
        </p:grpSpPr>
        <p:pic>
          <p:nvPicPr>
            <p:cNvPr id="80" name="Picture 85" descr="desktop_computer_stylized_medium">
              <a:extLst>
                <a:ext uri="{FF2B5EF4-FFF2-40B4-BE49-F238E27FC236}">
                  <a16:creationId xmlns:a16="http://schemas.microsoft.com/office/drawing/2014/main" id="{6644387F-F7BD-45D6-8BA5-DC1268BCB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86">
              <a:extLst>
                <a:ext uri="{FF2B5EF4-FFF2-40B4-BE49-F238E27FC236}">
                  <a16:creationId xmlns:a16="http://schemas.microsoft.com/office/drawing/2014/main" id="{01B2C4E6-8D12-436F-85A4-D98B13DF76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2" name="Group 87">
            <a:extLst>
              <a:ext uri="{FF2B5EF4-FFF2-40B4-BE49-F238E27FC236}">
                <a16:creationId xmlns:a16="http://schemas.microsoft.com/office/drawing/2014/main" id="{4E9CC4F8-1AF9-42A9-A65B-EAF4FAFAD9A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037093" y="1858708"/>
            <a:ext cx="674687" cy="590550"/>
            <a:chOff x="-44" y="1473"/>
            <a:chExt cx="981" cy="1105"/>
          </a:xfrm>
        </p:grpSpPr>
        <p:pic>
          <p:nvPicPr>
            <p:cNvPr id="83" name="Picture 88" descr="desktop_computer_stylized_medium">
              <a:extLst>
                <a:ext uri="{FF2B5EF4-FFF2-40B4-BE49-F238E27FC236}">
                  <a16:creationId xmlns:a16="http://schemas.microsoft.com/office/drawing/2014/main" id="{BFD2792E-42AD-47AD-9C8E-DF0742DC7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Freeform 89">
              <a:extLst>
                <a:ext uri="{FF2B5EF4-FFF2-40B4-BE49-F238E27FC236}">
                  <a16:creationId xmlns:a16="http://schemas.microsoft.com/office/drawing/2014/main" id="{D22D7CB8-A555-4E9D-9614-45C9E40619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1872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fast retransmit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3DEF35-DB5D-461F-9D06-97474DC82210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72C93A50-86C9-40B5-BC15-296240F017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6077" y="2293775"/>
            <a:ext cx="0" cy="44134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ED4439C5-C8B4-4D7A-B138-BF6383A09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3344" y="2382229"/>
            <a:ext cx="14666" cy="43250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" name="Text Box 34">
            <a:extLst>
              <a:ext uri="{FF2B5EF4-FFF2-40B4-BE49-F238E27FC236}">
                <a16:creationId xmlns:a16="http://schemas.microsoft.com/office/drawing/2014/main" id="{A67B1540-868D-415D-9E8F-AFD2D3678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162" y="1410919"/>
            <a:ext cx="1069083" cy="390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Host B</a:t>
            </a:r>
          </a:p>
        </p:txBody>
      </p:sp>
      <p:sp>
        <p:nvSpPr>
          <p:cNvPr id="20" name="Text Box 38">
            <a:extLst>
              <a:ext uri="{FF2B5EF4-FFF2-40B4-BE49-F238E27FC236}">
                <a16:creationId xmlns:a16="http://schemas.microsoft.com/office/drawing/2014/main" id="{8546476A-604F-40CE-B99C-B07FA5A14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153" y="1431190"/>
            <a:ext cx="1073474" cy="390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Host A</a:t>
            </a:r>
          </a:p>
        </p:txBody>
      </p:sp>
      <p:grpSp>
        <p:nvGrpSpPr>
          <p:cNvPr id="21" name="Group 78">
            <a:extLst>
              <a:ext uri="{FF2B5EF4-FFF2-40B4-BE49-F238E27FC236}">
                <a16:creationId xmlns:a16="http://schemas.microsoft.com/office/drawing/2014/main" id="{4D3FF7E6-383A-4012-8BB7-8512057021BD}"/>
              </a:ext>
            </a:extLst>
          </p:cNvPr>
          <p:cNvGrpSpPr>
            <a:grpSpLocks/>
          </p:cNvGrpSpPr>
          <p:nvPr/>
        </p:nvGrpSpPr>
        <p:grpSpPr bwMode="auto">
          <a:xfrm>
            <a:off x="5114829" y="2616262"/>
            <a:ext cx="548811" cy="4090987"/>
            <a:chOff x="397" y="868"/>
            <a:chExt cx="250" cy="2220"/>
          </a:xfrm>
        </p:grpSpPr>
        <p:sp>
          <p:nvSpPr>
            <p:cNvPr id="22" name="Text Box 50">
              <a:extLst>
                <a:ext uri="{FF2B5EF4-FFF2-40B4-BE49-F238E27FC236}">
                  <a16:creationId xmlns:a16="http://schemas.microsoft.com/office/drawing/2014/main" id="{1414E458-9011-482B-97C8-1A1BAA60F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97" y="1778"/>
              <a:ext cx="250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</p:txBody>
        </p:sp>
        <p:grpSp>
          <p:nvGrpSpPr>
            <p:cNvPr id="23" name="Group 51">
              <a:extLst>
                <a:ext uri="{FF2B5EF4-FFF2-40B4-BE49-F238E27FC236}">
                  <a16:creationId xmlns:a16="http://schemas.microsoft.com/office/drawing/2014/main" id="{2CC1246D-1772-4F8B-83B7-C39E489785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" y="868"/>
              <a:ext cx="66" cy="893"/>
              <a:chOff x="3099" y="1749"/>
              <a:chExt cx="66" cy="320"/>
            </a:xfrm>
          </p:grpSpPr>
          <p:sp>
            <p:nvSpPr>
              <p:cNvPr id="27" name="Line 52">
                <a:extLst>
                  <a:ext uri="{FF2B5EF4-FFF2-40B4-BE49-F238E27FC236}">
                    <a16:creationId xmlns:a16="http://schemas.microsoft.com/office/drawing/2014/main" id="{3CBBF7BF-D6F7-4C4D-951E-1E961B8D2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9" y="1749"/>
                <a:ext cx="0" cy="3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8" name="Line 53">
                <a:extLst>
                  <a:ext uri="{FF2B5EF4-FFF2-40B4-BE49-F238E27FC236}">
                    <a16:creationId xmlns:a16="http://schemas.microsoft.com/office/drawing/2014/main" id="{4D3F8A54-E7AF-4244-9B37-0993931CE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9" y="1752"/>
                <a:ext cx="6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4" name="Group 54">
              <a:extLst>
                <a:ext uri="{FF2B5EF4-FFF2-40B4-BE49-F238E27FC236}">
                  <a16:creationId xmlns:a16="http://schemas.microsoft.com/office/drawing/2014/main" id="{79570AA5-C6AC-4F1C-9512-51B272EBCA8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85" y="2224"/>
              <a:ext cx="66" cy="864"/>
              <a:chOff x="3099" y="1749"/>
              <a:chExt cx="66" cy="320"/>
            </a:xfrm>
          </p:grpSpPr>
          <p:sp>
            <p:nvSpPr>
              <p:cNvPr id="25" name="Line 55">
                <a:extLst>
                  <a:ext uri="{FF2B5EF4-FFF2-40B4-BE49-F238E27FC236}">
                    <a16:creationId xmlns:a16="http://schemas.microsoft.com/office/drawing/2014/main" id="{62077561-B1C0-4518-9D2F-4E92352DB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2" y="1749"/>
                <a:ext cx="0" cy="3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" name="Line 56">
                <a:extLst>
                  <a:ext uri="{FF2B5EF4-FFF2-40B4-BE49-F238E27FC236}">
                    <a16:creationId xmlns:a16="http://schemas.microsoft.com/office/drawing/2014/main" id="{570CB346-C5E9-4319-A225-D5C03071D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6" y="1752"/>
                <a:ext cx="6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06D0F0-EBB8-419E-B31F-1FDC9A60DA9A}"/>
              </a:ext>
            </a:extLst>
          </p:cNvPr>
          <p:cNvGrpSpPr/>
          <p:nvPr/>
        </p:nvGrpSpPr>
        <p:grpSpPr>
          <a:xfrm>
            <a:off x="5522125" y="3368866"/>
            <a:ext cx="3612455" cy="2092660"/>
            <a:chOff x="7013299" y="3003106"/>
            <a:chExt cx="3612455" cy="2092660"/>
          </a:xfrm>
        </p:grpSpPr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D32BB2CF-9585-46E3-9615-8DB587FFA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24339" y="3003106"/>
              <a:ext cx="3483853" cy="939821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Line 17">
              <a:extLst>
                <a:ext uri="{FF2B5EF4-FFF2-40B4-BE49-F238E27FC236}">
                  <a16:creationId xmlns:a16="http://schemas.microsoft.com/office/drawing/2014/main" id="{132B101A-185E-44A1-9F6F-645A4A2050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26535" y="3495131"/>
              <a:ext cx="3499219" cy="96377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" name="Line 18">
              <a:extLst>
                <a:ext uri="{FF2B5EF4-FFF2-40B4-BE49-F238E27FC236}">
                  <a16:creationId xmlns:a16="http://schemas.microsoft.com/office/drawing/2014/main" id="{C28097E3-BC67-4A8C-88B7-25A29508D1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7252" y="3785544"/>
              <a:ext cx="3466289" cy="103011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83FB44DD-A93F-4F49-8B76-B29B265E5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7252" y="4050906"/>
              <a:ext cx="3450923" cy="104486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Text Box 43">
              <a:extLst>
                <a:ext uri="{FF2B5EF4-FFF2-40B4-BE49-F238E27FC236}">
                  <a16:creationId xmlns:a16="http://schemas.microsoft.com/office/drawing/2014/main" id="{5E721090-DED5-4EDB-A1E9-8309BEBF4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736981">
              <a:off x="7013299" y="3540991"/>
              <a:ext cx="1312756" cy="353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ACK=100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Text Box 67">
              <a:extLst>
                <a:ext uri="{FF2B5EF4-FFF2-40B4-BE49-F238E27FC236}">
                  <a16:creationId xmlns:a16="http://schemas.microsoft.com/office/drawing/2014/main" id="{C4AAC075-3AD2-4E63-AAB2-E07B8930B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635106">
              <a:off x="7025762" y="4030047"/>
              <a:ext cx="1312756" cy="353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ACK=100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Text Box 74">
              <a:extLst>
                <a:ext uri="{FF2B5EF4-FFF2-40B4-BE49-F238E27FC236}">
                  <a16:creationId xmlns:a16="http://schemas.microsoft.com/office/drawing/2014/main" id="{348C606D-2E91-49A1-B6C6-DCA111336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657108">
              <a:off x="7017491" y="4400415"/>
              <a:ext cx="1312756" cy="353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ACK=100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37" name="Text Box 77">
              <a:extLst>
                <a:ext uri="{FF2B5EF4-FFF2-40B4-BE49-F238E27FC236}">
                  <a16:creationId xmlns:a16="http://schemas.microsoft.com/office/drawing/2014/main" id="{7C33E9F5-5548-4DAA-982D-86022EE3D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628354">
              <a:off x="7020313" y="4687228"/>
              <a:ext cx="1312756" cy="353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ACK=100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8" name="Rectangle 84">
            <a:extLst>
              <a:ext uri="{FF2B5EF4-FFF2-40B4-BE49-F238E27FC236}">
                <a16:creationId xmlns:a16="http://schemas.microsoft.com/office/drawing/2014/main" id="{C1A68641-F185-4D9D-B46B-653C437B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4631" y="2929536"/>
            <a:ext cx="1047131" cy="2616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9B0427-B880-4052-9746-16354CC1E313}"/>
              </a:ext>
            </a:extLst>
          </p:cNvPr>
          <p:cNvGrpSpPr/>
          <p:nvPr/>
        </p:nvGrpSpPr>
        <p:grpSpPr>
          <a:xfrm>
            <a:off x="5646078" y="2584811"/>
            <a:ext cx="3503609" cy="1809741"/>
            <a:chOff x="7137252" y="2219051"/>
            <a:chExt cx="3503609" cy="1809741"/>
          </a:xfrm>
        </p:grpSpPr>
        <p:sp>
          <p:nvSpPr>
            <p:cNvPr id="40" name="Line 3">
              <a:extLst>
                <a:ext uri="{FF2B5EF4-FFF2-40B4-BE49-F238E27FC236}">
                  <a16:creationId xmlns:a16="http://schemas.microsoft.com/office/drawing/2014/main" id="{1F95F00D-0351-4B78-9B53-6B3555887D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7252" y="2281830"/>
              <a:ext cx="3503609" cy="68551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" name="Line 9">
              <a:extLst>
                <a:ext uri="{FF2B5EF4-FFF2-40B4-BE49-F238E27FC236}">
                  <a16:creationId xmlns:a16="http://schemas.microsoft.com/office/drawing/2014/main" id="{1A63FF8F-CFEC-4E9C-BD8A-969DD65F0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7252" y="2547191"/>
              <a:ext cx="2430134" cy="48096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" name="Line 14">
              <a:extLst>
                <a:ext uri="{FF2B5EF4-FFF2-40B4-BE49-F238E27FC236}">
                  <a16:creationId xmlns:a16="http://schemas.microsoft.com/office/drawing/2014/main" id="{807F1532-7127-44E6-B769-998B7FB2C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7252" y="2812553"/>
              <a:ext cx="3503609" cy="68551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" name="Line 15">
              <a:extLst>
                <a:ext uri="{FF2B5EF4-FFF2-40B4-BE49-F238E27FC236}">
                  <a16:creationId xmlns:a16="http://schemas.microsoft.com/office/drawing/2014/main" id="{BA622034-6555-4208-B898-157DD107BF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7252" y="3343275"/>
              <a:ext cx="3503609" cy="68551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" name="Line 16">
              <a:extLst>
                <a:ext uri="{FF2B5EF4-FFF2-40B4-BE49-F238E27FC236}">
                  <a16:creationId xmlns:a16="http://schemas.microsoft.com/office/drawing/2014/main" id="{C527E73F-9E00-4901-AC55-8B75521A13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7252" y="3077914"/>
              <a:ext cx="3503609" cy="68551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Text Box 20">
              <a:extLst>
                <a:ext uri="{FF2B5EF4-FFF2-40B4-BE49-F238E27FC236}">
                  <a16:creationId xmlns:a16="http://schemas.microsoft.com/office/drawing/2014/main" id="{538DCEB4-ACD1-494C-AE57-CA5665249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1039" y="2740684"/>
              <a:ext cx="390753" cy="530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X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46" name="Text Box 40">
              <a:extLst>
                <a:ext uri="{FF2B5EF4-FFF2-40B4-BE49-F238E27FC236}">
                  <a16:creationId xmlns:a16="http://schemas.microsoft.com/office/drawing/2014/main" id="{D9DFB585-D3F0-426D-A252-0C25F14F1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84648">
              <a:off x="7273253" y="2219051"/>
              <a:ext cx="212219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Seq=92, 8 bytes of data</a:t>
              </a:r>
            </a:p>
          </p:txBody>
        </p:sp>
        <p:sp>
          <p:nvSpPr>
            <p:cNvPr id="47" name="Text Box 83">
              <a:extLst>
                <a:ext uri="{FF2B5EF4-FFF2-40B4-BE49-F238E27FC236}">
                  <a16:creationId xmlns:a16="http://schemas.microsoft.com/office/drawing/2014/main" id="{62E28CE2-E286-41D4-B9B3-7AF0D4192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665764">
              <a:off x="7287508" y="2545419"/>
              <a:ext cx="231369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Seq=100, 20 bytes of data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5F6C4C-DAE0-49C9-9DC5-48C0F9AD60D4}"/>
              </a:ext>
            </a:extLst>
          </p:cNvPr>
          <p:cNvGrpSpPr/>
          <p:nvPr/>
        </p:nvGrpSpPr>
        <p:grpSpPr>
          <a:xfrm>
            <a:off x="5351262" y="5498345"/>
            <a:ext cx="3833549" cy="696610"/>
            <a:chOff x="6842436" y="5132585"/>
            <a:chExt cx="3833549" cy="696610"/>
          </a:xfrm>
        </p:grpSpPr>
        <p:sp>
          <p:nvSpPr>
            <p:cNvPr id="49" name="Line 24">
              <a:extLst>
                <a:ext uri="{FF2B5EF4-FFF2-40B4-BE49-F238E27FC236}">
                  <a16:creationId xmlns:a16="http://schemas.microsoft.com/office/drawing/2014/main" id="{37661BB7-4DBA-4DE6-AAAD-A946BF562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2376" y="5143678"/>
              <a:ext cx="3503609" cy="685517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0" name="Rectangle 85">
              <a:extLst>
                <a:ext uri="{FF2B5EF4-FFF2-40B4-BE49-F238E27FC236}">
                  <a16:creationId xmlns:a16="http://schemas.microsoft.com/office/drawing/2014/main" id="{B3FB7EA7-F295-4A1A-B53C-509BE066B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8171" y="5224724"/>
              <a:ext cx="1047131" cy="2616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1" name="Text Box 86">
              <a:extLst>
                <a:ext uri="{FF2B5EF4-FFF2-40B4-BE49-F238E27FC236}">
                  <a16:creationId xmlns:a16="http://schemas.microsoft.com/office/drawing/2014/main" id="{A1AD5AF0-80F4-4820-9EC8-304B7F8FF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2436" y="5132585"/>
              <a:ext cx="3154565" cy="353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Seq=100, 20 bytes of data</a:t>
              </a:r>
            </a:p>
          </p:txBody>
        </p:sp>
      </p:grpSp>
      <p:grpSp>
        <p:nvGrpSpPr>
          <p:cNvPr id="52" name="Group 93">
            <a:extLst>
              <a:ext uri="{FF2B5EF4-FFF2-40B4-BE49-F238E27FC236}">
                <a16:creationId xmlns:a16="http://schemas.microsoft.com/office/drawing/2014/main" id="{6A06D6EC-BE26-46DA-826D-5711EFEA3144}"/>
              </a:ext>
            </a:extLst>
          </p:cNvPr>
          <p:cNvGrpSpPr>
            <a:grpSpLocks/>
          </p:cNvGrpSpPr>
          <p:nvPr/>
        </p:nvGrpSpPr>
        <p:grpSpPr bwMode="auto">
          <a:xfrm>
            <a:off x="5117024" y="1709450"/>
            <a:ext cx="810044" cy="619176"/>
            <a:chOff x="-44" y="1473"/>
            <a:chExt cx="981" cy="1105"/>
          </a:xfrm>
        </p:grpSpPr>
        <p:pic>
          <p:nvPicPr>
            <p:cNvPr id="53" name="Picture 94" descr="desktop_computer_stylized_medium">
              <a:extLst>
                <a:ext uri="{FF2B5EF4-FFF2-40B4-BE49-F238E27FC236}">
                  <a16:creationId xmlns:a16="http://schemas.microsoft.com/office/drawing/2014/main" id="{43754647-1369-4341-B908-B97A7A176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reeform 95">
              <a:extLst>
                <a:ext uri="{FF2B5EF4-FFF2-40B4-BE49-F238E27FC236}">
                  <a16:creationId xmlns:a16="http://schemas.microsoft.com/office/drawing/2014/main" id="{A3A0F514-7BA4-4E6C-ABCE-225925D486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5" name="Group 96">
            <a:extLst>
              <a:ext uri="{FF2B5EF4-FFF2-40B4-BE49-F238E27FC236}">
                <a16:creationId xmlns:a16="http://schemas.microsoft.com/office/drawing/2014/main" id="{583E23B7-03B6-431B-8067-EDF12AC6309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837446" y="1740778"/>
            <a:ext cx="749093" cy="672617"/>
            <a:chOff x="-44" y="1473"/>
            <a:chExt cx="981" cy="1105"/>
          </a:xfrm>
        </p:grpSpPr>
        <p:pic>
          <p:nvPicPr>
            <p:cNvPr id="56" name="Picture 97" descr="desktop_computer_stylized_medium">
              <a:extLst>
                <a:ext uri="{FF2B5EF4-FFF2-40B4-BE49-F238E27FC236}">
                  <a16:creationId xmlns:a16="http://schemas.microsoft.com/office/drawing/2014/main" id="{59C91833-66D1-4423-BE6C-26E2BEA59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Freeform 98">
              <a:extLst>
                <a:ext uri="{FF2B5EF4-FFF2-40B4-BE49-F238E27FC236}">
                  <a16:creationId xmlns:a16="http://schemas.microsoft.com/office/drawing/2014/main" id="{F56A75BD-7DF5-4AD6-8666-5DC1CE8FA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EEA391E-ED9B-4103-84CB-4D103DA82B09}"/>
              </a:ext>
            </a:extLst>
          </p:cNvPr>
          <p:cNvGrpSpPr/>
          <p:nvPr/>
        </p:nvGrpSpPr>
        <p:grpSpPr>
          <a:xfrm>
            <a:off x="312226" y="4956810"/>
            <a:ext cx="5319534" cy="1384715"/>
            <a:chOff x="1803400" y="4591050"/>
            <a:chExt cx="5319534" cy="1384715"/>
          </a:xfrm>
        </p:grpSpPr>
        <p:pic>
          <p:nvPicPr>
            <p:cNvPr id="59" name="Picture 2" descr="Image result for light bulb icon">
              <a:extLst>
                <a:ext uri="{FF2B5EF4-FFF2-40B4-BE49-F238E27FC236}">
                  <a16:creationId xmlns:a16="http://schemas.microsoft.com/office/drawing/2014/main" id="{E6F68221-1E83-41D3-ACDA-F6542DA8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400" y="4591050"/>
              <a:ext cx="819150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 Box 29">
              <a:extLst>
                <a:ext uri="{FF2B5EF4-FFF2-40B4-BE49-F238E27FC236}">
                  <a16:creationId xmlns:a16="http://schemas.microsoft.com/office/drawing/2014/main" id="{269DB188-D1CD-444C-931F-2CC56C3FA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5200" y="4775436"/>
              <a:ext cx="4145527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Receipt of three duplicate ACKs indicates 3 segments received after a missing segment – lost segment is likely. So retransmit!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FE497C-1D8B-4D52-8F45-D69DE67188E1}"/>
                </a:ext>
              </a:extLst>
            </p:cNvPr>
            <p:cNvCxnSpPr>
              <a:cxnSpLocks/>
            </p:cNvCxnSpPr>
            <p:nvPr/>
          </p:nvCxnSpPr>
          <p:spPr>
            <a:xfrm>
              <a:off x="6359939" y="5143678"/>
              <a:ext cx="762995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2E3C57D-4EAA-42F4-B73F-E5AF3BF693C9}"/>
              </a:ext>
            </a:extLst>
          </p:cNvPr>
          <p:cNvGrpSpPr/>
          <p:nvPr/>
        </p:nvGrpSpPr>
        <p:grpSpPr>
          <a:xfrm>
            <a:off x="144886" y="1593295"/>
            <a:ext cx="4918271" cy="2878929"/>
            <a:chOff x="7089911" y="1681505"/>
            <a:chExt cx="5214977" cy="2878929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865DF1D8-55F2-4695-A161-9C174F7E0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0355" y="2207758"/>
              <a:ext cx="4809067" cy="2263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463550" indent="-238125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if sender receives 3 additional ACKs for same data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(“</a:t>
              </a: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triple duplicate ACKs”),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resend </a:t>
              </a:r>
              <a:r>
                <a:rPr kumimoji="0" lang="en-US" altLang="ja-JP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unACKed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segment with smallest seq #</a:t>
              </a:r>
            </a:p>
            <a:p>
              <a:pPr marL="463550" marR="0" lvl="1" indent="-2381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likely that 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unACKed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segment lost, so don’</a:t>
              </a: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 wait for timeout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Rectangle 6">
              <a:extLst>
                <a:ext uri="{FF2B5EF4-FFF2-40B4-BE49-F238E27FC236}">
                  <a16:creationId xmlns:a16="http://schemas.microsoft.com/office/drawing/2014/main" id="{9E1A373A-41CA-44F0-85B5-1E25D1167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9911" y="1910106"/>
              <a:ext cx="5214977" cy="2650328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5" name="Text Box 7">
              <a:extLst>
                <a:ext uri="{FF2B5EF4-FFF2-40B4-BE49-F238E27FC236}">
                  <a16:creationId xmlns:a16="http://schemas.microsoft.com/office/drawing/2014/main" id="{16004FC9-630E-4A8A-B01C-BA0DE145E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8953" y="1681505"/>
              <a:ext cx="2351606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 fast retransmit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626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3.2 multiplexing and demultiplexing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3.3 connectionless transport: UDP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3.4 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3.5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600" dirty="0">
                <a:ea typeface="ＭＳ Ｐゴシック" charset="0"/>
              </a:rPr>
              <a:t>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/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3.7 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614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66750"/>
            <a:ext cx="926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flow control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908AE-6EEE-48BA-A89E-C11DB8F9226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6" name="Rectangle 72">
            <a:extLst>
              <a:ext uri="{FF2B5EF4-FFF2-40B4-BE49-F238E27FC236}">
                <a16:creationId xmlns:a16="http://schemas.microsoft.com/office/drawing/2014/main" id="{CE7FE038-F1D7-48BB-A7D1-9E8B2443A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497" y="1436614"/>
            <a:ext cx="2524125" cy="385445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80F9DCA6-1AA9-4EF8-80F6-59A586754001}"/>
              </a:ext>
            </a:extLst>
          </p:cNvPr>
          <p:cNvSpPr>
            <a:spLocks/>
          </p:cNvSpPr>
          <p:nvPr/>
        </p:nvSpPr>
        <p:spPr bwMode="auto">
          <a:xfrm>
            <a:off x="8644072" y="1430264"/>
            <a:ext cx="581025" cy="42068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40">
            <a:extLst>
              <a:ext uri="{FF2B5EF4-FFF2-40B4-BE49-F238E27FC236}">
                <a16:creationId xmlns:a16="http://schemas.microsoft.com/office/drawing/2014/main" id="{0A0F0E6A-E08D-435A-A3BA-8415665A4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772" y="1538214"/>
            <a:ext cx="2533650" cy="381476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" name="Oval 31">
            <a:extLst>
              <a:ext uri="{FF2B5EF4-FFF2-40B4-BE49-F238E27FC236}">
                <a16:creationId xmlns:a16="http://schemas.microsoft.com/office/drawing/2014/main" id="{AA32041C-31D1-45DE-9306-70724D4C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522" y="1595364"/>
            <a:ext cx="137795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process</a:t>
            </a:r>
          </a:p>
        </p:txBody>
      </p:sp>
      <p:grpSp>
        <p:nvGrpSpPr>
          <p:cNvPr id="14" name="Group 47">
            <a:extLst>
              <a:ext uri="{FF2B5EF4-FFF2-40B4-BE49-F238E27FC236}">
                <a16:creationId xmlns:a16="http://schemas.microsoft.com/office/drawing/2014/main" id="{FB11AF18-B8FE-48DC-B2A1-A103BC073896}"/>
              </a:ext>
            </a:extLst>
          </p:cNvPr>
          <p:cNvGrpSpPr>
            <a:grpSpLocks/>
          </p:cNvGrpSpPr>
          <p:nvPr/>
        </p:nvGrpSpPr>
        <p:grpSpPr bwMode="auto">
          <a:xfrm>
            <a:off x="6424747" y="2663751"/>
            <a:ext cx="1795463" cy="688975"/>
            <a:chOff x="1173" y="2345"/>
            <a:chExt cx="1131" cy="434"/>
          </a:xfrm>
        </p:grpSpPr>
        <p:sp>
          <p:nvSpPr>
            <p:cNvPr id="15" name="Rectangle 44">
              <a:extLst>
                <a:ext uri="{FF2B5EF4-FFF2-40B4-BE49-F238E27FC236}">
                  <a16:creationId xmlns:a16="http://schemas.microsoft.com/office/drawing/2014/main" id="{7F987F55-6AB6-46FF-8A6F-0A8BB12F5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" name="Text Box 46">
              <a:extLst>
                <a:ext uri="{FF2B5EF4-FFF2-40B4-BE49-F238E27FC236}">
                  <a16:creationId xmlns:a16="http://schemas.microsoft.com/office/drawing/2014/main" id="{361876A2-6C09-4B1E-A3F1-022D8CD06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5" y="2368"/>
              <a:ext cx="995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 socket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receiver buffers</a:t>
              </a:r>
            </a:p>
          </p:txBody>
        </p:sp>
      </p:grpSp>
      <p:sp>
        <p:nvSpPr>
          <p:cNvPr id="17" name="Oval 48">
            <a:extLst>
              <a:ext uri="{FF2B5EF4-FFF2-40B4-BE49-F238E27FC236}">
                <a16:creationId xmlns:a16="http://schemas.microsoft.com/office/drawing/2014/main" id="{C8C70977-42D4-410C-B431-56F527F2C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3022" y="3687689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" name="Text Box 64">
            <a:extLst>
              <a:ext uri="{FF2B5EF4-FFF2-40B4-BE49-F238E27FC236}">
                <a16:creationId xmlns:a16="http://schemas.microsoft.com/office/drawing/2014/main" id="{DB4A0B1C-B5C1-43C6-A8E8-125BFA48A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435" y="3716532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TCP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19" name="Oval 65">
            <a:extLst>
              <a:ext uri="{FF2B5EF4-FFF2-40B4-BE49-F238E27FC236}">
                <a16:creationId xmlns:a16="http://schemas.microsoft.com/office/drawing/2014/main" id="{6113232A-8403-4DA5-AD41-FDDD0D146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960" y="4673526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" name="Text Box 66">
            <a:extLst>
              <a:ext uri="{FF2B5EF4-FFF2-40B4-BE49-F238E27FC236}">
                <a16:creationId xmlns:a16="http://schemas.microsoft.com/office/drawing/2014/main" id="{C0BFBE76-B415-46CA-A2CF-4338302BF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774" y="4706672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21" name="Line 68">
            <a:extLst>
              <a:ext uri="{FF2B5EF4-FFF2-40B4-BE49-F238E27FC236}">
                <a16:creationId xmlns:a16="http://schemas.microsoft.com/office/drawing/2014/main" id="{77156B8C-44C8-4858-AF7F-205B509E5B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22" y="4422701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Line 69">
            <a:extLst>
              <a:ext uri="{FF2B5EF4-FFF2-40B4-BE49-F238E27FC236}">
                <a16:creationId xmlns:a16="http://schemas.microsoft.com/office/drawing/2014/main" id="{60F8C0C7-E6F8-4F64-B604-D1B2B92920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3122" y="2571676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0233C231-EE10-408E-A607-A3D6DE9DA1E7}"/>
              </a:ext>
            </a:extLst>
          </p:cNvPr>
          <p:cNvGrpSpPr>
            <a:grpSpLocks/>
          </p:cNvGrpSpPr>
          <p:nvPr/>
        </p:nvGrpSpPr>
        <p:grpSpPr bwMode="auto">
          <a:xfrm>
            <a:off x="7099435" y="2455789"/>
            <a:ext cx="533400" cy="206375"/>
            <a:chOff x="2003" y="1816"/>
            <a:chExt cx="336" cy="130"/>
          </a:xfrm>
        </p:grpSpPr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BA66EC7C-5FB3-4680-A093-17E1FDA8F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87CEDCEC-AC63-468E-822D-0CA41A462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BCC5107A-FE9C-4B13-9621-50510F531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13B7AA53-FFFE-4C0A-953C-038A9DE5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8" name="Text Box 103">
            <a:extLst>
              <a:ext uri="{FF2B5EF4-FFF2-40B4-BE49-F238E27FC236}">
                <a16:creationId xmlns:a16="http://schemas.microsoft.com/office/drawing/2014/main" id="{AC327EEB-9B60-4658-8765-B6697226A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047" y="6175213"/>
            <a:ext cx="2714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 protocol stack</a:t>
            </a:r>
          </a:p>
        </p:txBody>
      </p:sp>
      <p:sp>
        <p:nvSpPr>
          <p:cNvPr id="29" name="Line 115">
            <a:extLst>
              <a:ext uri="{FF2B5EF4-FFF2-40B4-BE49-F238E27FC236}">
                <a16:creationId xmlns:a16="http://schemas.microsoft.com/office/drawing/2014/main" id="{499951E1-E323-45E7-9D5B-FBBE61ED93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4852" y="5771528"/>
            <a:ext cx="0" cy="34925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0" name="Line 118">
            <a:extLst>
              <a:ext uri="{FF2B5EF4-FFF2-40B4-BE49-F238E27FC236}">
                <a16:creationId xmlns:a16="http://schemas.microsoft.com/office/drawing/2014/main" id="{BE1A1269-0189-427B-B729-4F71BEBC2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9310" y="5348214"/>
            <a:ext cx="0" cy="46355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31" name="Group 124">
            <a:extLst>
              <a:ext uri="{FF2B5EF4-FFF2-40B4-BE49-F238E27FC236}">
                <a16:creationId xmlns:a16="http://schemas.microsoft.com/office/drawing/2014/main" id="{149DC60E-735E-4798-A321-176FCCF6F2C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877435" y="4941814"/>
            <a:ext cx="869950" cy="906462"/>
            <a:chOff x="-44" y="1473"/>
            <a:chExt cx="981" cy="1105"/>
          </a:xfrm>
        </p:grpSpPr>
        <p:pic>
          <p:nvPicPr>
            <p:cNvPr id="32" name="Picture 125" descr="desktop_computer_stylized_medium">
              <a:extLst>
                <a:ext uri="{FF2B5EF4-FFF2-40B4-BE49-F238E27FC236}">
                  <a16:creationId xmlns:a16="http://schemas.microsoft.com/office/drawing/2014/main" id="{B7381A77-F258-413F-88C4-C94780CD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126">
              <a:extLst>
                <a:ext uri="{FF2B5EF4-FFF2-40B4-BE49-F238E27FC236}">
                  <a16:creationId xmlns:a16="http://schemas.microsoft.com/office/drawing/2014/main" id="{8A7CAA67-2712-4B98-8FB2-660B13611D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D6ECC8B-991F-4332-8188-3160BD793FFC}"/>
              </a:ext>
            </a:extLst>
          </p:cNvPr>
          <p:cNvSpPr txBox="1"/>
          <p:nvPr/>
        </p:nvSpPr>
        <p:spPr>
          <a:xfrm>
            <a:off x="58229" y="2313444"/>
            <a:ext cx="3485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network layer delivers data faster than application layer removes data from socket buffers?</a:t>
            </a:r>
          </a:p>
        </p:txBody>
      </p:sp>
      <p:sp>
        <p:nvSpPr>
          <p:cNvPr id="35" name="Line 117">
            <a:extLst>
              <a:ext uri="{FF2B5EF4-FFF2-40B4-BE49-F238E27FC236}">
                <a16:creationId xmlns:a16="http://schemas.microsoft.com/office/drawing/2014/main" id="{02828458-7200-48A6-8D9E-EBDD78702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8550" y="5358389"/>
            <a:ext cx="0" cy="46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C50745-A133-4A91-9DC4-9C89A533AF41}"/>
              </a:ext>
            </a:extLst>
          </p:cNvPr>
          <p:cNvGrpSpPr/>
          <p:nvPr/>
        </p:nvGrpSpPr>
        <p:grpSpPr>
          <a:xfrm>
            <a:off x="3543763" y="3158045"/>
            <a:ext cx="4533734" cy="2971623"/>
            <a:chOff x="5189688" y="2806352"/>
            <a:chExt cx="4533734" cy="297162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BF253D7-AB83-4666-8A33-1165D4130075}"/>
                </a:ext>
              </a:extLst>
            </p:cNvPr>
            <p:cNvGrpSpPr/>
            <p:nvPr/>
          </p:nvGrpSpPr>
          <p:grpSpPr>
            <a:xfrm>
              <a:off x="5189688" y="3080408"/>
              <a:ext cx="3750934" cy="2697567"/>
              <a:chOff x="4633274" y="3577949"/>
              <a:chExt cx="3750934" cy="2697567"/>
            </a:xfrm>
          </p:grpSpPr>
          <p:sp>
            <p:nvSpPr>
              <p:cNvPr id="39" name="Rectangle 91">
                <a:extLst>
                  <a:ext uri="{FF2B5EF4-FFF2-40B4-BE49-F238E27FC236}">
                    <a16:creationId xmlns:a16="http://schemas.microsoft.com/office/drawing/2014/main" id="{D51D0BA4-226D-4F89-BE6F-0A75C735E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5546" y="46193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FF14293-305F-4AC5-9D43-5FEF7A73988D}"/>
                  </a:ext>
                </a:extLst>
              </p:cNvPr>
              <p:cNvGrpSpPr/>
              <p:nvPr/>
            </p:nvGrpSpPr>
            <p:grpSpPr>
              <a:xfrm>
                <a:off x="7344839" y="5551212"/>
                <a:ext cx="1039369" cy="214398"/>
                <a:chOff x="7344839" y="5551212"/>
                <a:chExt cx="1039369" cy="214398"/>
              </a:xfrm>
            </p:grpSpPr>
            <p:sp>
              <p:nvSpPr>
                <p:cNvPr id="45" name="Rectangle 74">
                  <a:extLst>
                    <a:ext uri="{FF2B5EF4-FFF2-40B4-BE49-F238E27FC236}">
                      <a16:creationId xmlns:a16="http://schemas.microsoft.com/office/drawing/2014/main" id="{3AFAFB6D-0AD6-445B-ABE7-8811F5FE2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839" y="5556060"/>
                  <a:ext cx="1006475" cy="209550"/>
                </a:xfrm>
                <a:prstGeom prst="rect">
                  <a:avLst/>
                </a:pr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" name="Rectangle 92">
                  <a:extLst>
                    <a:ext uri="{FF2B5EF4-FFF2-40B4-BE49-F238E27FC236}">
                      <a16:creationId xmlns:a16="http://schemas.microsoft.com/office/drawing/2014/main" id="{6D71BA73-0963-450D-AD46-364F6E9B57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50783" y="5551212"/>
                  <a:ext cx="733425" cy="212725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7" name="Line 75">
                  <a:extLst>
                    <a:ext uri="{FF2B5EF4-FFF2-40B4-BE49-F238E27FC236}">
                      <a16:creationId xmlns:a16="http://schemas.microsoft.com/office/drawing/2014/main" id="{71D1212E-26E2-41D4-80AD-F7EB9BCD7A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888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8" name="Line 76">
                  <a:extLst>
                    <a:ext uri="{FF2B5EF4-FFF2-40B4-BE49-F238E27FC236}">
                      <a16:creationId xmlns:a16="http://schemas.microsoft.com/office/drawing/2014/main" id="{923E9BBF-1279-47ED-80BF-5FCD32A580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412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1" name="Rectangle 86">
                <a:extLst>
                  <a:ext uri="{FF2B5EF4-FFF2-40B4-BE49-F238E27FC236}">
                    <a16:creationId xmlns:a16="http://schemas.microsoft.com/office/drawing/2014/main" id="{F6394C9D-3FF0-4A89-BCD7-E1456E730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7608" y="35779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" name="Text Box 106">
                <a:extLst>
                  <a:ext uri="{FF2B5EF4-FFF2-40B4-BE49-F238E27FC236}">
                    <a16:creationId xmlns:a16="http://schemas.microsoft.com/office/drawing/2014/main" id="{F8F5E8D4-F304-48DC-A5B6-CE64E7D26C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3274" y="4192806"/>
                <a:ext cx="2332549" cy="10895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rPr>
                  <a:t>Network layer delivering IP datagram payload into TCP socket buffers</a:t>
                </a:r>
              </a:p>
            </p:txBody>
          </p:sp>
          <p:sp>
            <p:nvSpPr>
              <p:cNvPr id="43" name="Line 108">
                <a:extLst>
                  <a:ext uri="{FF2B5EF4-FFF2-40B4-BE49-F238E27FC236}">
                    <a16:creationId xmlns:a16="http://schemas.microsoft.com/office/drawing/2014/main" id="{2618238D-2650-4B2C-9519-A09BB4460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6339" y="4724124"/>
                <a:ext cx="522908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" name="Text Box 116">
                <a:extLst>
                  <a:ext uri="{FF2B5EF4-FFF2-40B4-BE49-F238E27FC236}">
                    <a16:creationId xmlns:a16="http://schemas.microsoft.com/office/drawing/2014/main" id="{2B1C9796-F593-4338-AF3A-0839E38B1B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4521" y="5970716"/>
                <a:ext cx="11334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from sender</a:t>
                </a:r>
              </a:p>
            </p:txBody>
          </p:sp>
        </p:grpSp>
        <p:sp>
          <p:nvSpPr>
            <p:cNvPr id="38" name="Curved Down Arrow 5">
              <a:extLst>
                <a:ext uri="{FF2B5EF4-FFF2-40B4-BE49-F238E27FC236}">
                  <a16:creationId xmlns:a16="http://schemas.microsoft.com/office/drawing/2014/main" id="{6D9FD330-D7B6-4926-93EC-0DD0044B358F}"/>
                </a:ext>
              </a:extLst>
            </p:cNvPr>
            <p:cNvSpPr/>
            <p:nvPr/>
          </p:nvSpPr>
          <p:spPr>
            <a:xfrm>
              <a:off x="8312727" y="2806352"/>
              <a:ext cx="1410695" cy="271814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8A92D72-8553-49FB-88EC-F7958BC1877B}"/>
              </a:ext>
            </a:extLst>
          </p:cNvPr>
          <p:cNvGrpSpPr/>
          <p:nvPr/>
        </p:nvGrpSpPr>
        <p:grpSpPr>
          <a:xfrm>
            <a:off x="3343227" y="1958818"/>
            <a:ext cx="4984933" cy="885919"/>
            <a:chOff x="4989152" y="1607125"/>
            <a:chExt cx="4984933" cy="88591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3237601-10DA-46E8-8EB2-4142F6C2CA09}"/>
                </a:ext>
              </a:extLst>
            </p:cNvPr>
            <p:cNvGrpSpPr/>
            <p:nvPr/>
          </p:nvGrpSpPr>
          <p:grpSpPr>
            <a:xfrm>
              <a:off x="4989152" y="1652814"/>
              <a:ext cx="4984933" cy="840230"/>
              <a:chOff x="4432738" y="2150355"/>
              <a:chExt cx="4984933" cy="840230"/>
            </a:xfrm>
          </p:grpSpPr>
          <p:sp>
            <p:nvSpPr>
              <p:cNvPr id="52" name="Line 105">
                <a:extLst>
                  <a:ext uri="{FF2B5EF4-FFF2-40B4-BE49-F238E27FC236}">
                    <a16:creationId xmlns:a16="http://schemas.microsoft.com/office/drawing/2014/main" id="{54236A72-6B61-4101-A37A-70EEF6A19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6294" y="2457174"/>
                <a:ext cx="1102102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" name="Text Box 104">
                <a:extLst>
                  <a:ext uri="{FF2B5EF4-FFF2-40B4-BE49-F238E27FC236}">
                    <a16:creationId xmlns:a16="http://schemas.microsoft.com/office/drawing/2014/main" id="{AF96DCCC-AE9F-4346-A30A-9C99245F8C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2738" y="2150355"/>
                <a:ext cx="2533651" cy="840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 removing data from TCP socket buffers</a:t>
                </a:r>
              </a:p>
            </p:txBody>
          </p:sp>
          <p:sp>
            <p:nvSpPr>
              <p:cNvPr id="54" name="Rectangle 86">
                <a:extLst>
                  <a:ext uri="{FF2B5EF4-FFF2-40B4-BE49-F238E27FC236}">
                    <a16:creationId xmlns:a16="http://schemas.microsoft.com/office/drawing/2014/main" id="{B663475C-0C34-425F-84E2-9DC1385C1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946" y="2344462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1" name="Curved Down Arrow 55">
              <a:extLst>
                <a:ext uri="{FF2B5EF4-FFF2-40B4-BE49-F238E27FC236}">
                  <a16:creationId xmlns:a16="http://schemas.microsoft.com/office/drawing/2014/main" id="{2F1F625D-190D-4A90-BBC7-9977B36CE4D5}"/>
                </a:ext>
              </a:extLst>
            </p:cNvPr>
            <p:cNvSpPr/>
            <p:nvPr/>
          </p:nvSpPr>
          <p:spPr>
            <a:xfrm rot="10800000" flipH="1">
              <a:off x="8517082" y="1607125"/>
              <a:ext cx="1000991" cy="87283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7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66750"/>
            <a:ext cx="926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flow control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908AE-6EEE-48BA-A89E-C11DB8F9226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6" name="Rectangle 72">
            <a:extLst>
              <a:ext uri="{FF2B5EF4-FFF2-40B4-BE49-F238E27FC236}">
                <a16:creationId xmlns:a16="http://schemas.microsoft.com/office/drawing/2014/main" id="{5DB8965E-1D54-4B85-B248-2CDEE3779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286" y="1436610"/>
            <a:ext cx="2524125" cy="385445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599C70AF-CBBA-4F5E-A4EA-922064B5CB43}"/>
              </a:ext>
            </a:extLst>
          </p:cNvPr>
          <p:cNvSpPr>
            <a:spLocks/>
          </p:cNvSpPr>
          <p:nvPr/>
        </p:nvSpPr>
        <p:spPr bwMode="auto">
          <a:xfrm>
            <a:off x="8601861" y="1430260"/>
            <a:ext cx="581025" cy="42068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40">
            <a:extLst>
              <a:ext uri="{FF2B5EF4-FFF2-40B4-BE49-F238E27FC236}">
                <a16:creationId xmlns:a16="http://schemas.microsoft.com/office/drawing/2014/main" id="{248EF131-753B-416F-BF64-66D2546BF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697" y="1538210"/>
            <a:ext cx="2533650" cy="381476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" name="Oval 31">
            <a:extLst>
              <a:ext uri="{FF2B5EF4-FFF2-40B4-BE49-F238E27FC236}">
                <a16:creationId xmlns:a16="http://schemas.microsoft.com/office/drawing/2014/main" id="{E5589AA7-F9B0-4812-900C-02E9F23D1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447" y="1595360"/>
            <a:ext cx="137795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process</a:t>
            </a:r>
          </a:p>
        </p:txBody>
      </p:sp>
      <p:grpSp>
        <p:nvGrpSpPr>
          <p:cNvPr id="14" name="Group 47">
            <a:extLst>
              <a:ext uri="{FF2B5EF4-FFF2-40B4-BE49-F238E27FC236}">
                <a16:creationId xmlns:a16="http://schemas.microsoft.com/office/drawing/2014/main" id="{5C4B53DF-4927-463A-BD48-A233E82C03DE}"/>
              </a:ext>
            </a:extLst>
          </p:cNvPr>
          <p:cNvGrpSpPr>
            <a:grpSpLocks/>
          </p:cNvGrpSpPr>
          <p:nvPr/>
        </p:nvGrpSpPr>
        <p:grpSpPr bwMode="auto">
          <a:xfrm>
            <a:off x="6410672" y="2663747"/>
            <a:ext cx="1795463" cy="688975"/>
            <a:chOff x="1173" y="2345"/>
            <a:chExt cx="1131" cy="434"/>
          </a:xfrm>
        </p:grpSpPr>
        <p:sp>
          <p:nvSpPr>
            <p:cNvPr id="15" name="Rectangle 44">
              <a:extLst>
                <a:ext uri="{FF2B5EF4-FFF2-40B4-BE49-F238E27FC236}">
                  <a16:creationId xmlns:a16="http://schemas.microsoft.com/office/drawing/2014/main" id="{402F7CAC-3C54-4956-97F6-2241B3100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" name="Text Box 46">
              <a:extLst>
                <a:ext uri="{FF2B5EF4-FFF2-40B4-BE49-F238E27FC236}">
                  <a16:creationId xmlns:a16="http://schemas.microsoft.com/office/drawing/2014/main" id="{A1B6EC12-DC19-4FDA-9BE7-BA140DCA57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5" y="2368"/>
              <a:ext cx="995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 socket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receiver buffers</a:t>
              </a:r>
            </a:p>
          </p:txBody>
        </p:sp>
      </p:grpSp>
      <p:sp>
        <p:nvSpPr>
          <p:cNvPr id="17" name="Oval 48">
            <a:extLst>
              <a:ext uri="{FF2B5EF4-FFF2-40B4-BE49-F238E27FC236}">
                <a16:creationId xmlns:a16="http://schemas.microsoft.com/office/drawing/2014/main" id="{9321E7E8-FB0A-443A-B8FB-52C6A38D2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947" y="3687685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" name="Text Box 64">
            <a:extLst>
              <a:ext uri="{FF2B5EF4-FFF2-40B4-BE49-F238E27FC236}">
                <a16:creationId xmlns:a16="http://schemas.microsoft.com/office/drawing/2014/main" id="{5B1B678E-DFA6-4DE1-A107-7DD3E7C44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360" y="3716528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TCP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19" name="Oval 65">
            <a:extLst>
              <a:ext uri="{FF2B5EF4-FFF2-40B4-BE49-F238E27FC236}">
                <a16:creationId xmlns:a16="http://schemas.microsoft.com/office/drawing/2014/main" id="{59207023-5052-4A3D-AD1E-E940051A4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885" y="4673522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" name="Text Box 66">
            <a:extLst>
              <a:ext uri="{FF2B5EF4-FFF2-40B4-BE49-F238E27FC236}">
                <a16:creationId xmlns:a16="http://schemas.microsoft.com/office/drawing/2014/main" id="{B07418F0-4F84-4876-8827-DD0F91596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1699" y="4706668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21" name="Line 68">
            <a:extLst>
              <a:ext uri="{FF2B5EF4-FFF2-40B4-BE49-F238E27FC236}">
                <a16:creationId xmlns:a16="http://schemas.microsoft.com/office/drawing/2014/main" id="{188C68C4-C23C-41DB-816D-A6CA7C0E8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347" y="4422697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Line 69">
            <a:extLst>
              <a:ext uri="{FF2B5EF4-FFF2-40B4-BE49-F238E27FC236}">
                <a16:creationId xmlns:a16="http://schemas.microsoft.com/office/drawing/2014/main" id="{FADE5BAC-63C8-40B2-AD8D-FB55AB154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9047" y="2571672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F3569E9C-AC49-4FC3-866D-5302BDEE90E9}"/>
              </a:ext>
            </a:extLst>
          </p:cNvPr>
          <p:cNvGrpSpPr>
            <a:grpSpLocks/>
          </p:cNvGrpSpPr>
          <p:nvPr/>
        </p:nvGrpSpPr>
        <p:grpSpPr bwMode="auto">
          <a:xfrm>
            <a:off x="7085360" y="2455785"/>
            <a:ext cx="533400" cy="206375"/>
            <a:chOff x="2003" y="1816"/>
            <a:chExt cx="336" cy="130"/>
          </a:xfrm>
        </p:grpSpPr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C9B883A0-9566-440A-A7AE-6449AE632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38E44963-6873-4FD8-95D7-CB9D4B6F5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A85D2912-326B-4FA3-8ED1-93E325D0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4359E99C-9052-490F-A105-EF61ACD0F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8" name="Text Box 103">
            <a:extLst>
              <a:ext uri="{FF2B5EF4-FFF2-40B4-BE49-F238E27FC236}">
                <a16:creationId xmlns:a16="http://schemas.microsoft.com/office/drawing/2014/main" id="{199EE0C7-9CF5-4504-8C71-62822F169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972" y="6175209"/>
            <a:ext cx="2714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 protocol stack</a:t>
            </a:r>
          </a:p>
        </p:txBody>
      </p:sp>
      <p:sp>
        <p:nvSpPr>
          <p:cNvPr id="29" name="Line 115">
            <a:extLst>
              <a:ext uri="{FF2B5EF4-FFF2-40B4-BE49-F238E27FC236}">
                <a16:creationId xmlns:a16="http://schemas.microsoft.com/office/drawing/2014/main" id="{7EBE4665-93FA-4FE4-BBEC-FC224907575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0777" y="5771524"/>
            <a:ext cx="0" cy="34925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0" name="Line 118">
            <a:extLst>
              <a:ext uri="{FF2B5EF4-FFF2-40B4-BE49-F238E27FC236}">
                <a16:creationId xmlns:a16="http://schemas.microsoft.com/office/drawing/2014/main" id="{22304F8A-1B39-47F9-A88E-0A046B7FD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5235" y="5348210"/>
            <a:ext cx="0" cy="46355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31" name="Group 124">
            <a:extLst>
              <a:ext uri="{FF2B5EF4-FFF2-40B4-BE49-F238E27FC236}">
                <a16:creationId xmlns:a16="http://schemas.microsoft.com/office/drawing/2014/main" id="{3D4C104A-31BF-4E7F-9E79-54BAEDF655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863360" y="4941810"/>
            <a:ext cx="869950" cy="906462"/>
            <a:chOff x="-44" y="1473"/>
            <a:chExt cx="981" cy="1105"/>
          </a:xfrm>
        </p:grpSpPr>
        <p:pic>
          <p:nvPicPr>
            <p:cNvPr id="32" name="Picture 125" descr="desktop_computer_stylized_medium">
              <a:extLst>
                <a:ext uri="{FF2B5EF4-FFF2-40B4-BE49-F238E27FC236}">
                  <a16:creationId xmlns:a16="http://schemas.microsoft.com/office/drawing/2014/main" id="{CAFD285A-6BC7-4A06-8C6E-F882EF952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126">
              <a:extLst>
                <a:ext uri="{FF2B5EF4-FFF2-40B4-BE49-F238E27FC236}">
                  <a16:creationId xmlns:a16="http://schemas.microsoft.com/office/drawing/2014/main" id="{5DAAD910-EEF2-43EF-8F45-84D6B1880D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AC8FB11-DB2D-4412-B399-83AC71C7D958}"/>
              </a:ext>
            </a:extLst>
          </p:cNvPr>
          <p:cNvSpPr txBox="1"/>
          <p:nvPr/>
        </p:nvSpPr>
        <p:spPr>
          <a:xfrm>
            <a:off x="151922" y="1410816"/>
            <a:ext cx="3360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network layer delivers data faster than application layer removes data from socket buffers?</a:t>
            </a:r>
          </a:p>
        </p:txBody>
      </p:sp>
      <p:sp>
        <p:nvSpPr>
          <p:cNvPr id="35" name="Line 117">
            <a:extLst>
              <a:ext uri="{FF2B5EF4-FFF2-40B4-BE49-F238E27FC236}">
                <a16:creationId xmlns:a16="http://schemas.microsoft.com/office/drawing/2014/main" id="{5E3E9531-67D8-4215-9E4C-984824EA4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4475" y="5358385"/>
            <a:ext cx="0" cy="46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4B7A5F-6C4D-4B99-AF2B-4D923E33CDF7}"/>
              </a:ext>
            </a:extLst>
          </p:cNvPr>
          <p:cNvGrpSpPr/>
          <p:nvPr/>
        </p:nvGrpSpPr>
        <p:grpSpPr>
          <a:xfrm>
            <a:off x="3529688" y="3158041"/>
            <a:ext cx="4533734" cy="2971623"/>
            <a:chOff x="5189688" y="2806352"/>
            <a:chExt cx="4533734" cy="297162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552B7DC-BD1C-4E89-A546-5667BABB9211}"/>
                </a:ext>
              </a:extLst>
            </p:cNvPr>
            <p:cNvGrpSpPr/>
            <p:nvPr/>
          </p:nvGrpSpPr>
          <p:grpSpPr>
            <a:xfrm>
              <a:off x="5189688" y="3080408"/>
              <a:ext cx="3750934" cy="2697567"/>
              <a:chOff x="4633274" y="3577949"/>
              <a:chExt cx="3750934" cy="2697567"/>
            </a:xfrm>
          </p:grpSpPr>
          <p:sp>
            <p:nvSpPr>
              <p:cNvPr id="39" name="Rectangle 91">
                <a:extLst>
                  <a:ext uri="{FF2B5EF4-FFF2-40B4-BE49-F238E27FC236}">
                    <a16:creationId xmlns:a16="http://schemas.microsoft.com/office/drawing/2014/main" id="{CC1B21DC-83B2-4610-B8F8-B1B361A1E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5546" y="46193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682605-B9D8-4CF1-97F0-4728D17D740D}"/>
                  </a:ext>
                </a:extLst>
              </p:cNvPr>
              <p:cNvGrpSpPr/>
              <p:nvPr/>
            </p:nvGrpSpPr>
            <p:grpSpPr>
              <a:xfrm>
                <a:off x="7344839" y="5551212"/>
                <a:ext cx="1039369" cy="214398"/>
                <a:chOff x="7344839" y="5551212"/>
                <a:chExt cx="1039369" cy="214398"/>
              </a:xfrm>
            </p:grpSpPr>
            <p:sp>
              <p:nvSpPr>
                <p:cNvPr id="45" name="Rectangle 74">
                  <a:extLst>
                    <a:ext uri="{FF2B5EF4-FFF2-40B4-BE49-F238E27FC236}">
                      <a16:creationId xmlns:a16="http://schemas.microsoft.com/office/drawing/2014/main" id="{9233E317-9EC4-476F-8591-9F562FAA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839" y="5556060"/>
                  <a:ext cx="1006475" cy="209550"/>
                </a:xfrm>
                <a:prstGeom prst="rect">
                  <a:avLst/>
                </a:pr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" name="Rectangle 92">
                  <a:extLst>
                    <a:ext uri="{FF2B5EF4-FFF2-40B4-BE49-F238E27FC236}">
                      <a16:creationId xmlns:a16="http://schemas.microsoft.com/office/drawing/2014/main" id="{5BA63F24-A50C-40AE-8126-F9D3D18F1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50783" y="5551212"/>
                  <a:ext cx="733425" cy="212725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7" name="Line 75">
                  <a:extLst>
                    <a:ext uri="{FF2B5EF4-FFF2-40B4-BE49-F238E27FC236}">
                      <a16:creationId xmlns:a16="http://schemas.microsoft.com/office/drawing/2014/main" id="{DC979806-CAF1-4F04-BFC5-AD0D0B486A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888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8" name="Line 76">
                  <a:extLst>
                    <a:ext uri="{FF2B5EF4-FFF2-40B4-BE49-F238E27FC236}">
                      <a16:creationId xmlns:a16="http://schemas.microsoft.com/office/drawing/2014/main" id="{1B287A02-DA0C-4B7E-815D-69717D16FB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412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1" name="Rectangle 86">
                <a:extLst>
                  <a:ext uri="{FF2B5EF4-FFF2-40B4-BE49-F238E27FC236}">
                    <a16:creationId xmlns:a16="http://schemas.microsoft.com/office/drawing/2014/main" id="{BB6A8FD7-107F-4683-9321-FC40AFA44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7608" y="35779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" name="Text Box 106">
                <a:extLst>
                  <a:ext uri="{FF2B5EF4-FFF2-40B4-BE49-F238E27FC236}">
                    <a16:creationId xmlns:a16="http://schemas.microsoft.com/office/drawing/2014/main" id="{B71A6291-FFA2-4123-B360-A14CA49E49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3274" y="4192806"/>
                <a:ext cx="2332549" cy="10895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rPr>
                  <a:t>Network layer delivering IP datagram payload into TCP socket buffers</a:t>
                </a:r>
              </a:p>
            </p:txBody>
          </p:sp>
          <p:sp>
            <p:nvSpPr>
              <p:cNvPr id="43" name="Line 108">
                <a:extLst>
                  <a:ext uri="{FF2B5EF4-FFF2-40B4-BE49-F238E27FC236}">
                    <a16:creationId xmlns:a16="http://schemas.microsoft.com/office/drawing/2014/main" id="{E5AC4038-7CC0-4E0F-85B1-CF4AE907A8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6339" y="4724124"/>
                <a:ext cx="522908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" name="Text Box 116">
                <a:extLst>
                  <a:ext uri="{FF2B5EF4-FFF2-40B4-BE49-F238E27FC236}">
                    <a16:creationId xmlns:a16="http://schemas.microsoft.com/office/drawing/2014/main" id="{3CEE8995-40F4-4684-B64D-25EDECB2A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4521" y="5970716"/>
                <a:ext cx="11334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from sender</a:t>
                </a:r>
              </a:p>
            </p:txBody>
          </p:sp>
        </p:grpSp>
        <p:sp>
          <p:nvSpPr>
            <p:cNvPr id="38" name="Curved Down Arrow 5">
              <a:extLst>
                <a:ext uri="{FF2B5EF4-FFF2-40B4-BE49-F238E27FC236}">
                  <a16:creationId xmlns:a16="http://schemas.microsoft.com/office/drawing/2014/main" id="{9A3D30F2-AEB3-49B8-8C47-16328C8EA702}"/>
                </a:ext>
              </a:extLst>
            </p:cNvPr>
            <p:cNvSpPr/>
            <p:nvPr/>
          </p:nvSpPr>
          <p:spPr>
            <a:xfrm>
              <a:off x="8312727" y="2806352"/>
              <a:ext cx="1410695" cy="271814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DDB8AE-2507-4DA9-B5FB-AE023FC92123}"/>
              </a:ext>
            </a:extLst>
          </p:cNvPr>
          <p:cNvGrpSpPr/>
          <p:nvPr/>
        </p:nvGrpSpPr>
        <p:grpSpPr>
          <a:xfrm>
            <a:off x="3329152" y="1958814"/>
            <a:ext cx="4984933" cy="885919"/>
            <a:chOff x="4989152" y="1607125"/>
            <a:chExt cx="4984933" cy="88591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366B264-81A4-4558-80DC-03E895E8EB3F}"/>
                </a:ext>
              </a:extLst>
            </p:cNvPr>
            <p:cNvGrpSpPr/>
            <p:nvPr/>
          </p:nvGrpSpPr>
          <p:grpSpPr>
            <a:xfrm>
              <a:off x="4989152" y="1652814"/>
              <a:ext cx="4984933" cy="840230"/>
              <a:chOff x="4432738" y="2150355"/>
              <a:chExt cx="4984933" cy="840230"/>
            </a:xfrm>
          </p:grpSpPr>
          <p:sp>
            <p:nvSpPr>
              <p:cNvPr id="52" name="Line 105">
                <a:extLst>
                  <a:ext uri="{FF2B5EF4-FFF2-40B4-BE49-F238E27FC236}">
                    <a16:creationId xmlns:a16="http://schemas.microsoft.com/office/drawing/2014/main" id="{CE34A855-353D-49C1-ACFE-D834E5716D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6294" y="2457174"/>
                <a:ext cx="1102102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" name="Text Box 104">
                <a:extLst>
                  <a:ext uri="{FF2B5EF4-FFF2-40B4-BE49-F238E27FC236}">
                    <a16:creationId xmlns:a16="http://schemas.microsoft.com/office/drawing/2014/main" id="{2C04E1E8-D3CF-4592-BC2E-87C448D3E2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2738" y="2150355"/>
                <a:ext cx="2533651" cy="840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 removing data from TCP socket buffers</a:t>
                </a:r>
              </a:p>
            </p:txBody>
          </p:sp>
          <p:sp>
            <p:nvSpPr>
              <p:cNvPr id="54" name="Rectangle 86">
                <a:extLst>
                  <a:ext uri="{FF2B5EF4-FFF2-40B4-BE49-F238E27FC236}">
                    <a16:creationId xmlns:a16="http://schemas.microsoft.com/office/drawing/2014/main" id="{67572ABC-8B32-45F9-8C54-B0B95D10D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946" y="2344462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1" name="Curved Down Arrow 55">
              <a:extLst>
                <a:ext uri="{FF2B5EF4-FFF2-40B4-BE49-F238E27FC236}">
                  <a16:creationId xmlns:a16="http://schemas.microsoft.com/office/drawing/2014/main" id="{322D231A-F966-4365-AAA4-1C1FF8387274}"/>
                </a:ext>
              </a:extLst>
            </p:cNvPr>
            <p:cNvSpPr/>
            <p:nvPr/>
          </p:nvSpPr>
          <p:spPr>
            <a:xfrm rot="10800000" flipH="1">
              <a:off x="8517082" y="1607125"/>
              <a:ext cx="1000991" cy="87283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5" name="Picture 2" descr="Drinking from the Firehose: How VividCortex Compresses its Metrics">
            <a:extLst>
              <a:ext uri="{FF2B5EF4-FFF2-40B4-BE49-F238E27FC236}">
                <a16:creationId xmlns:a16="http://schemas.microsoft.com/office/drawing/2014/main" id="{CC02BB80-28D4-42A9-91FC-018678771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58" y="5025471"/>
            <a:ext cx="3018692" cy="181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Drinking From the Information Firehose">
            <a:extLst>
              <a:ext uri="{FF2B5EF4-FFF2-40B4-BE49-F238E27FC236}">
                <a16:creationId xmlns:a16="http://schemas.microsoft.com/office/drawing/2014/main" id="{40EA238E-B925-4CC9-859F-4E7B329D8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" y="3623628"/>
            <a:ext cx="2699594" cy="17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3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438149" y="637371"/>
            <a:ext cx="78716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Transport Layer Actions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39B1-8819-4184-98C6-5136EFA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9</a:t>
            </a:fld>
            <a:endParaRPr lang="en-IN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434A0772-D639-44AD-96E8-D4AAA57737F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6FCC71E-7177-4347-960E-106EA9E8CA10}"/>
              </a:ext>
            </a:extLst>
          </p:cNvPr>
          <p:cNvGrpSpPr/>
          <p:nvPr/>
        </p:nvGrpSpPr>
        <p:grpSpPr>
          <a:xfrm>
            <a:off x="2297454" y="4613974"/>
            <a:ext cx="6866725" cy="1028731"/>
            <a:chOff x="2578811" y="4965666"/>
            <a:chExt cx="6866725" cy="1028731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5C50B6-1676-43C2-9DA4-B178B86D4A12}"/>
                </a:ext>
              </a:extLst>
            </p:cNvPr>
            <p:cNvCxnSpPr>
              <a:cxnSpLocks/>
            </p:cNvCxnSpPr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1EC9D120-0D72-43D5-830B-0357E8CD45E3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49E81BB-6ED5-49FA-A82C-6FC9BB4290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Freeform 296">
                <a:extLst>
                  <a:ext uri="{FF2B5EF4-FFF2-40B4-BE49-F238E27FC236}">
                    <a16:creationId xmlns:a16="http://schemas.microsoft.com/office/drawing/2014/main" id="{1227B470-85F7-44F8-8780-ACF94D2AD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216" name="Freeform 103">
            <a:extLst>
              <a:ext uri="{FF2B5EF4-FFF2-40B4-BE49-F238E27FC236}">
                <a16:creationId xmlns:a16="http://schemas.microsoft.com/office/drawing/2014/main" id="{84F74CAA-70B1-43C3-BBBB-757A8427A9FF}"/>
              </a:ext>
            </a:extLst>
          </p:cNvPr>
          <p:cNvSpPr>
            <a:spLocks/>
          </p:cNvSpPr>
          <p:nvPr/>
        </p:nvSpPr>
        <p:spPr bwMode="auto">
          <a:xfrm>
            <a:off x="10013655" y="1815780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7" name="Freeform 70">
            <a:extLst>
              <a:ext uri="{FF2B5EF4-FFF2-40B4-BE49-F238E27FC236}">
                <a16:creationId xmlns:a16="http://schemas.microsoft.com/office/drawing/2014/main" id="{00964FDB-A7E8-453F-B030-BCFADFC2EC49}"/>
              </a:ext>
            </a:extLst>
          </p:cNvPr>
          <p:cNvSpPr>
            <a:spLocks/>
          </p:cNvSpPr>
          <p:nvPr/>
        </p:nvSpPr>
        <p:spPr bwMode="auto">
          <a:xfrm>
            <a:off x="572992" y="1904963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18" name="Group 185">
            <a:extLst>
              <a:ext uri="{FF2B5EF4-FFF2-40B4-BE49-F238E27FC236}">
                <a16:creationId xmlns:a16="http://schemas.microsoft.com/office/drawing/2014/main" id="{36358C44-29F7-401B-8A13-8C309063B674}"/>
              </a:ext>
            </a:extLst>
          </p:cNvPr>
          <p:cNvGrpSpPr>
            <a:grpSpLocks/>
          </p:cNvGrpSpPr>
          <p:nvPr/>
        </p:nvGrpSpPr>
        <p:grpSpPr bwMode="auto">
          <a:xfrm>
            <a:off x="10674331" y="3895067"/>
            <a:ext cx="549832" cy="1070215"/>
            <a:chOff x="4140" y="429"/>
            <a:chExt cx="1425" cy="2396"/>
          </a:xfrm>
        </p:grpSpPr>
        <p:sp>
          <p:nvSpPr>
            <p:cNvPr id="219" name="Freeform 186">
              <a:extLst>
                <a:ext uri="{FF2B5EF4-FFF2-40B4-BE49-F238E27FC236}">
                  <a16:creationId xmlns:a16="http://schemas.microsoft.com/office/drawing/2014/main" id="{0303D8A6-0EC0-430A-9377-6027F3AA5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Rectangle 187">
              <a:extLst>
                <a:ext uri="{FF2B5EF4-FFF2-40B4-BE49-F238E27FC236}">
                  <a16:creationId xmlns:a16="http://schemas.microsoft.com/office/drawing/2014/main" id="{C84300B9-8471-4C5D-938C-631F26216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1" name="Freeform 188">
              <a:extLst>
                <a:ext uri="{FF2B5EF4-FFF2-40B4-BE49-F238E27FC236}">
                  <a16:creationId xmlns:a16="http://schemas.microsoft.com/office/drawing/2014/main" id="{F08FAF18-F2EC-4250-9B7E-7C8FF0220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Freeform 189">
              <a:extLst>
                <a:ext uri="{FF2B5EF4-FFF2-40B4-BE49-F238E27FC236}">
                  <a16:creationId xmlns:a16="http://schemas.microsoft.com/office/drawing/2014/main" id="{CD2E0D11-82CD-4EFF-9CD6-8B0233664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Rectangle 190">
              <a:extLst>
                <a:ext uri="{FF2B5EF4-FFF2-40B4-BE49-F238E27FC236}">
                  <a16:creationId xmlns:a16="http://schemas.microsoft.com/office/drawing/2014/main" id="{519CDF5C-5E67-44E5-B15E-FA7EF28D8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4" name="Group 191">
              <a:extLst>
                <a:ext uri="{FF2B5EF4-FFF2-40B4-BE49-F238E27FC236}">
                  <a16:creationId xmlns:a16="http://schemas.microsoft.com/office/drawing/2014/main" id="{59E417BD-6FB7-4B3C-A4CC-FBC84C08C2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49" name="AutoShape 192">
                <a:extLst>
                  <a:ext uri="{FF2B5EF4-FFF2-40B4-BE49-F238E27FC236}">
                    <a16:creationId xmlns:a16="http://schemas.microsoft.com/office/drawing/2014/main" id="{A916FF1C-8E2E-436E-9B48-CC618B7CC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0" name="AutoShape 193">
                <a:extLst>
                  <a:ext uri="{FF2B5EF4-FFF2-40B4-BE49-F238E27FC236}">
                    <a16:creationId xmlns:a16="http://schemas.microsoft.com/office/drawing/2014/main" id="{134A9798-5B24-4B4B-904D-B3B5BD717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5" name="Rectangle 194">
              <a:extLst>
                <a:ext uri="{FF2B5EF4-FFF2-40B4-BE49-F238E27FC236}">
                  <a16:creationId xmlns:a16="http://schemas.microsoft.com/office/drawing/2014/main" id="{459D60FC-8D01-44BD-A987-B58589FCB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6" name="Group 195">
              <a:extLst>
                <a:ext uri="{FF2B5EF4-FFF2-40B4-BE49-F238E27FC236}">
                  <a16:creationId xmlns:a16="http://schemas.microsoft.com/office/drawing/2014/main" id="{4ED0DB92-070E-4CE1-BCA9-C46D66936C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7" name="AutoShape 196">
                <a:extLst>
                  <a:ext uri="{FF2B5EF4-FFF2-40B4-BE49-F238E27FC236}">
                    <a16:creationId xmlns:a16="http://schemas.microsoft.com/office/drawing/2014/main" id="{9F4E0D45-46CF-4A2D-9E41-7DE45C069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8" name="AutoShape 197">
                <a:extLst>
                  <a:ext uri="{FF2B5EF4-FFF2-40B4-BE49-F238E27FC236}">
                    <a16:creationId xmlns:a16="http://schemas.microsoft.com/office/drawing/2014/main" id="{2B69C62C-BD80-4D2E-BF50-0686E71D3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7" name="Rectangle 198">
              <a:extLst>
                <a:ext uri="{FF2B5EF4-FFF2-40B4-BE49-F238E27FC236}">
                  <a16:creationId xmlns:a16="http://schemas.microsoft.com/office/drawing/2014/main" id="{F4841F48-3D41-49EF-B256-FB5D6695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8" name="Rectangle 199">
              <a:extLst>
                <a:ext uri="{FF2B5EF4-FFF2-40B4-BE49-F238E27FC236}">
                  <a16:creationId xmlns:a16="http://schemas.microsoft.com/office/drawing/2014/main" id="{AD84FA0D-0840-485D-9B07-543645547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9" name="Group 200">
              <a:extLst>
                <a:ext uri="{FF2B5EF4-FFF2-40B4-BE49-F238E27FC236}">
                  <a16:creationId xmlns:a16="http://schemas.microsoft.com/office/drawing/2014/main" id="{E2EF8BBD-6C1A-4247-AC80-3D0A412CD5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5" name="AutoShape 201">
                <a:extLst>
                  <a:ext uri="{FF2B5EF4-FFF2-40B4-BE49-F238E27FC236}">
                    <a16:creationId xmlns:a16="http://schemas.microsoft.com/office/drawing/2014/main" id="{DFC72732-B463-439F-B897-4BDC96D10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6" name="AutoShape 202">
                <a:extLst>
                  <a:ext uri="{FF2B5EF4-FFF2-40B4-BE49-F238E27FC236}">
                    <a16:creationId xmlns:a16="http://schemas.microsoft.com/office/drawing/2014/main" id="{9FC8DA8C-460D-4B91-BAA3-91DB85EA6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0" name="Freeform 203">
              <a:extLst>
                <a:ext uri="{FF2B5EF4-FFF2-40B4-BE49-F238E27FC236}">
                  <a16:creationId xmlns:a16="http://schemas.microsoft.com/office/drawing/2014/main" id="{72991AE5-7042-4BD2-991D-426B1875A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1" name="Group 204">
              <a:extLst>
                <a:ext uri="{FF2B5EF4-FFF2-40B4-BE49-F238E27FC236}">
                  <a16:creationId xmlns:a16="http://schemas.microsoft.com/office/drawing/2014/main" id="{C0EF6AAC-C581-45F9-B5AF-26150E5A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3" name="AutoShape 205">
                <a:extLst>
                  <a:ext uri="{FF2B5EF4-FFF2-40B4-BE49-F238E27FC236}">
                    <a16:creationId xmlns:a16="http://schemas.microsoft.com/office/drawing/2014/main" id="{442FFDA8-A6A1-4E27-805C-3A3E094E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AutoShape 206">
                <a:extLst>
                  <a:ext uri="{FF2B5EF4-FFF2-40B4-BE49-F238E27FC236}">
                    <a16:creationId xmlns:a16="http://schemas.microsoft.com/office/drawing/2014/main" id="{0123F54A-0FFA-4DC4-9AD8-73B094BFC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2" name="Rectangle 207">
              <a:extLst>
                <a:ext uri="{FF2B5EF4-FFF2-40B4-BE49-F238E27FC236}">
                  <a16:creationId xmlns:a16="http://schemas.microsoft.com/office/drawing/2014/main" id="{D4EDF61B-EC3D-4715-8E92-74E5F9373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3" name="Freeform 208">
              <a:extLst>
                <a:ext uri="{FF2B5EF4-FFF2-40B4-BE49-F238E27FC236}">
                  <a16:creationId xmlns:a16="http://schemas.microsoft.com/office/drawing/2014/main" id="{DF2DEDBC-ED55-42D9-8ACB-2DB9D1B35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Freeform 209">
              <a:extLst>
                <a:ext uri="{FF2B5EF4-FFF2-40B4-BE49-F238E27FC236}">
                  <a16:creationId xmlns:a16="http://schemas.microsoft.com/office/drawing/2014/main" id="{EBCA8E0B-2EB2-4C33-AF30-3154EF5DD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5" name="Oval 210">
              <a:extLst>
                <a:ext uri="{FF2B5EF4-FFF2-40B4-BE49-F238E27FC236}">
                  <a16:creationId xmlns:a16="http://schemas.microsoft.com/office/drawing/2014/main" id="{57C502F2-F131-44AC-B966-EF4BCB1C7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6" name="Freeform 211">
              <a:extLst>
                <a:ext uri="{FF2B5EF4-FFF2-40B4-BE49-F238E27FC236}">
                  <a16:creationId xmlns:a16="http://schemas.microsoft.com/office/drawing/2014/main" id="{7C53983D-43FB-442D-99B5-A636E1493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AutoShape 212">
              <a:extLst>
                <a:ext uri="{FF2B5EF4-FFF2-40B4-BE49-F238E27FC236}">
                  <a16:creationId xmlns:a16="http://schemas.microsoft.com/office/drawing/2014/main" id="{6FA418E7-0C63-4F25-9A39-5CBAA1AFC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8" name="AutoShape 213">
              <a:extLst>
                <a:ext uri="{FF2B5EF4-FFF2-40B4-BE49-F238E27FC236}">
                  <a16:creationId xmlns:a16="http://schemas.microsoft.com/office/drawing/2014/main" id="{9B90641A-3D74-44D8-A504-B12CD6435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9" name="Oval 214">
              <a:extLst>
                <a:ext uri="{FF2B5EF4-FFF2-40B4-BE49-F238E27FC236}">
                  <a16:creationId xmlns:a16="http://schemas.microsoft.com/office/drawing/2014/main" id="{45649015-F0FD-4805-A90E-EE13F8F1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Oval 215">
              <a:extLst>
                <a:ext uri="{FF2B5EF4-FFF2-40B4-BE49-F238E27FC236}">
                  <a16:creationId xmlns:a16="http://schemas.microsoft.com/office/drawing/2014/main" id="{F73FE821-7576-423D-B97D-80556E8A0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1" name="Oval 216">
              <a:extLst>
                <a:ext uri="{FF2B5EF4-FFF2-40B4-BE49-F238E27FC236}">
                  <a16:creationId xmlns:a16="http://schemas.microsoft.com/office/drawing/2014/main" id="{2F4B264B-0226-49EC-82A9-813594AE0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Rectangle 217">
              <a:extLst>
                <a:ext uri="{FF2B5EF4-FFF2-40B4-BE49-F238E27FC236}">
                  <a16:creationId xmlns:a16="http://schemas.microsoft.com/office/drawing/2014/main" id="{4D4E870C-3CB7-498B-ACDA-2AF90376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D8B6C4A-4685-4F0E-88B2-E1FDB9FD91E5}"/>
              </a:ext>
            </a:extLst>
          </p:cNvPr>
          <p:cNvGrpSpPr/>
          <p:nvPr/>
        </p:nvGrpSpPr>
        <p:grpSpPr>
          <a:xfrm>
            <a:off x="8228995" y="1726596"/>
            <a:ext cx="1946338" cy="2912558"/>
            <a:chOff x="8091785" y="2078288"/>
            <a:chExt cx="2364905" cy="2912558"/>
          </a:xfrm>
        </p:grpSpPr>
        <p:sp>
          <p:nvSpPr>
            <p:cNvPr id="252" name="Rectangle 23">
              <a:extLst>
                <a:ext uri="{FF2B5EF4-FFF2-40B4-BE49-F238E27FC236}">
                  <a16:creationId xmlns:a16="http://schemas.microsoft.com/office/drawing/2014/main" id="{EDBB491B-9544-49FC-9451-0A8892644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Rectangle 24">
              <a:extLst>
                <a:ext uri="{FF2B5EF4-FFF2-40B4-BE49-F238E27FC236}">
                  <a16:creationId xmlns:a16="http://schemas.microsoft.com/office/drawing/2014/main" id="{CCE4875B-775A-4A9C-8B0A-46E3C8FFF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Line 25">
              <a:extLst>
                <a:ext uri="{FF2B5EF4-FFF2-40B4-BE49-F238E27FC236}">
                  <a16:creationId xmlns:a16="http://schemas.microsoft.com/office/drawing/2014/main" id="{9959557D-1048-4B55-8D52-7286A5AC9A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Line 27">
              <a:extLst>
                <a:ext uri="{FF2B5EF4-FFF2-40B4-BE49-F238E27FC236}">
                  <a16:creationId xmlns:a16="http://schemas.microsoft.com/office/drawing/2014/main" id="{917E13FB-591F-49F7-BAD1-A2E01901E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Text Box 26">
              <a:extLst>
                <a:ext uri="{FF2B5EF4-FFF2-40B4-BE49-F238E27FC236}">
                  <a16:creationId xmlns:a16="http://schemas.microsoft.com/office/drawing/2014/main" id="{8AEABA08-AF65-4C6E-BA7C-0EBF752D6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257" name="Text Box 26">
              <a:extLst>
                <a:ext uri="{FF2B5EF4-FFF2-40B4-BE49-F238E27FC236}">
                  <a16:creationId xmlns:a16="http://schemas.microsoft.com/office/drawing/2014/main" id="{DEA3CD74-B3AE-43ED-980A-790ECF9C0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258" name="Text Box 26">
              <a:extLst>
                <a:ext uri="{FF2B5EF4-FFF2-40B4-BE49-F238E27FC236}">
                  <a16:creationId xmlns:a16="http://schemas.microsoft.com/office/drawing/2014/main" id="{727A1E07-DE9B-4BFB-972A-1EAF20879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259" name="Line 27">
              <a:extLst>
                <a:ext uri="{FF2B5EF4-FFF2-40B4-BE49-F238E27FC236}">
                  <a16:creationId xmlns:a16="http://schemas.microsoft.com/office/drawing/2014/main" id="{BA4CC3B2-63CE-4209-A051-EF85C88823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Line 27">
              <a:extLst>
                <a:ext uri="{FF2B5EF4-FFF2-40B4-BE49-F238E27FC236}">
                  <a16:creationId xmlns:a16="http://schemas.microsoft.com/office/drawing/2014/main" id="{CA521DA9-828D-4CFD-9B06-05F130657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Text Box 26">
              <a:extLst>
                <a:ext uri="{FF2B5EF4-FFF2-40B4-BE49-F238E27FC236}">
                  <a16:creationId xmlns:a16="http://schemas.microsoft.com/office/drawing/2014/main" id="{7C75CCFE-CD5A-431D-877A-AABB0EF7E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4B0442-8BFE-43B5-A4CB-98D7B06ACEED}"/>
              </a:ext>
            </a:extLst>
          </p:cNvPr>
          <p:cNvGrpSpPr/>
          <p:nvPr/>
        </p:nvGrpSpPr>
        <p:grpSpPr>
          <a:xfrm>
            <a:off x="1406413" y="1815780"/>
            <a:ext cx="2131701" cy="2912558"/>
            <a:chOff x="8091785" y="2078288"/>
            <a:chExt cx="2364905" cy="2912558"/>
          </a:xfrm>
        </p:grpSpPr>
        <p:sp>
          <p:nvSpPr>
            <p:cNvPr id="263" name="Rectangle 23">
              <a:extLst>
                <a:ext uri="{FF2B5EF4-FFF2-40B4-BE49-F238E27FC236}">
                  <a16:creationId xmlns:a16="http://schemas.microsoft.com/office/drawing/2014/main" id="{CA799E08-5D52-4D31-B98F-5102CB9A0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Rectangle 24">
              <a:extLst>
                <a:ext uri="{FF2B5EF4-FFF2-40B4-BE49-F238E27FC236}">
                  <a16:creationId xmlns:a16="http://schemas.microsoft.com/office/drawing/2014/main" id="{133AA970-EFA5-4B08-82F1-97EEE43E9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Line 25">
              <a:extLst>
                <a:ext uri="{FF2B5EF4-FFF2-40B4-BE49-F238E27FC236}">
                  <a16:creationId xmlns:a16="http://schemas.microsoft.com/office/drawing/2014/main" id="{60A6099F-0138-4AA9-BAEF-FC0AA78E3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Line 27">
              <a:extLst>
                <a:ext uri="{FF2B5EF4-FFF2-40B4-BE49-F238E27FC236}">
                  <a16:creationId xmlns:a16="http://schemas.microsoft.com/office/drawing/2014/main" id="{CC77B885-8144-4191-B265-3491AEBEEF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Text Box 26">
              <a:extLst>
                <a:ext uri="{FF2B5EF4-FFF2-40B4-BE49-F238E27FC236}">
                  <a16:creationId xmlns:a16="http://schemas.microsoft.com/office/drawing/2014/main" id="{6B9DA930-3627-4FA5-B636-CD2BA11E6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268" name="Text Box 26">
              <a:extLst>
                <a:ext uri="{FF2B5EF4-FFF2-40B4-BE49-F238E27FC236}">
                  <a16:creationId xmlns:a16="http://schemas.microsoft.com/office/drawing/2014/main" id="{51702C38-BCCB-4FC5-881A-259F3810C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269" name="Text Box 26">
              <a:extLst>
                <a:ext uri="{FF2B5EF4-FFF2-40B4-BE49-F238E27FC236}">
                  <a16:creationId xmlns:a16="http://schemas.microsoft.com/office/drawing/2014/main" id="{6333858A-8295-4BFC-BC2B-922116B9F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270" name="Line 27">
              <a:extLst>
                <a:ext uri="{FF2B5EF4-FFF2-40B4-BE49-F238E27FC236}">
                  <a16:creationId xmlns:a16="http://schemas.microsoft.com/office/drawing/2014/main" id="{5EA0196D-85B8-4451-82CD-F0D6E7A52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Line 27">
              <a:extLst>
                <a:ext uri="{FF2B5EF4-FFF2-40B4-BE49-F238E27FC236}">
                  <a16:creationId xmlns:a16="http://schemas.microsoft.com/office/drawing/2014/main" id="{B871FAF6-9A29-4AFA-80E4-3CBD64CEB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Text Box 26">
              <a:extLst>
                <a:ext uri="{FF2B5EF4-FFF2-40B4-BE49-F238E27FC236}">
                  <a16:creationId xmlns:a16="http://schemas.microsoft.com/office/drawing/2014/main" id="{00EE3F64-7D7A-42CE-B360-B61D56A1C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sp>
        <p:nvSpPr>
          <p:cNvPr id="273" name="Text Box 26">
            <a:extLst>
              <a:ext uri="{FF2B5EF4-FFF2-40B4-BE49-F238E27FC236}">
                <a16:creationId xmlns:a16="http://schemas.microsoft.com/office/drawing/2014/main" id="{776039D6-CC47-417D-B1BC-5E1562937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1170" y="2642136"/>
            <a:ext cx="1401811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D5971DF4-B411-4A9A-BDC4-324DC04FD270}"/>
              </a:ext>
            </a:extLst>
          </p:cNvPr>
          <p:cNvGrpSpPr/>
          <p:nvPr/>
        </p:nvGrpSpPr>
        <p:grpSpPr>
          <a:xfrm>
            <a:off x="219377" y="4591888"/>
            <a:ext cx="1026523" cy="597153"/>
            <a:chOff x="7493876" y="2774731"/>
            <a:chExt cx="1481958" cy="894622"/>
          </a:xfrm>
        </p:grpSpPr>
        <p:sp>
          <p:nvSpPr>
            <p:cNvPr id="275" name="Freeform 106">
              <a:extLst>
                <a:ext uri="{FF2B5EF4-FFF2-40B4-BE49-F238E27FC236}">
                  <a16:creationId xmlns:a16="http://schemas.microsoft.com/office/drawing/2014/main" id="{11DF51BE-51AB-46FC-8E83-7ACB38F89B3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5D9164F-8E73-4B56-83F1-DF4A15A20E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A78DA213-50D6-4143-B23D-D35937540F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8" name="Freeform 109">
                <a:extLst>
                  <a:ext uri="{FF2B5EF4-FFF2-40B4-BE49-F238E27FC236}">
                    <a16:creationId xmlns:a16="http://schemas.microsoft.com/office/drawing/2014/main" id="{70506C50-5BCD-464D-9713-B758B2A3079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9" name="Freeform 110">
                <a:extLst>
                  <a:ext uri="{FF2B5EF4-FFF2-40B4-BE49-F238E27FC236}">
                    <a16:creationId xmlns:a16="http://schemas.microsoft.com/office/drawing/2014/main" id="{E69FC2CC-6CD9-49EE-86E2-BF20FEF711C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Freeform 111">
                <a:extLst>
                  <a:ext uri="{FF2B5EF4-FFF2-40B4-BE49-F238E27FC236}">
                    <a16:creationId xmlns:a16="http://schemas.microsoft.com/office/drawing/2014/main" id="{F77BA0B5-AAA7-43F2-8A46-D1B13663BC8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1" name="Freeform 112">
                <a:extLst>
                  <a:ext uri="{FF2B5EF4-FFF2-40B4-BE49-F238E27FC236}">
                    <a16:creationId xmlns:a16="http://schemas.microsoft.com/office/drawing/2014/main" id="{2B04B831-3DA3-4C25-A439-C8B725CBFE2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82" name="Group 149">
            <a:extLst>
              <a:ext uri="{FF2B5EF4-FFF2-40B4-BE49-F238E27FC236}">
                <a16:creationId xmlns:a16="http://schemas.microsoft.com/office/drawing/2014/main" id="{902C7969-0247-40BA-9035-F9399CF8E2A4}"/>
              </a:ext>
            </a:extLst>
          </p:cNvPr>
          <p:cNvGrpSpPr>
            <a:grpSpLocks/>
          </p:cNvGrpSpPr>
          <p:nvPr/>
        </p:nvGrpSpPr>
        <p:grpSpPr bwMode="auto">
          <a:xfrm>
            <a:off x="2180850" y="2404331"/>
            <a:ext cx="412750" cy="158750"/>
            <a:chOff x="1287" y="2524"/>
            <a:chExt cx="260" cy="100"/>
          </a:xfrm>
        </p:grpSpPr>
        <p:sp>
          <p:nvSpPr>
            <p:cNvPr id="283" name="Rectangle 73">
              <a:extLst>
                <a:ext uri="{FF2B5EF4-FFF2-40B4-BE49-F238E27FC236}">
                  <a16:creationId xmlns:a16="http://schemas.microsoft.com/office/drawing/2014/main" id="{3AC74861-655F-4CA3-8902-713992386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4" name="Rectangle 74">
              <a:extLst>
                <a:ext uri="{FF2B5EF4-FFF2-40B4-BE49-F238E27FC236}">
                  <a16:creationId xmlns:a16="http://schemas.microsoft.com/office/drawing/2014/main" id="{CC462E71-05D4-4C6B-BA4E-907E60C9C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5" name="Rectangle 75">
              <a:extLst>
                <a:ext uri="{FF2B5EF4-FFF2-40B4-BE49-F238E27FC236}">
                  <a16:creationId xmlns:a16="http://schemas.microsoft.com/office/drawing/2014/main" id="{5965529E-E278-4AA4-929C-E298446D4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6" name="Rectangle 129">
              <a:extLst>
                <a:ext uri="{FF2B5EF4-FFF2-40B4-BE49-F238E27FC236}">
                  <a16:creationId xmlns:a16="http://schemas.microsoft.com/office/drawing/2014/main" id="{59DB572F-3467-4360-9ECE-21A12AC01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87" name="Group 149">
            <a:extLst>
              <a:ext uri="{FF2B5EF4-FFF2-40B4-BE49-F238E27FC236}">
                <a16:creationId xmlns:a16="http://schemas.microsoft.com/office/drawing/2014/main" id="{571284EA-D11B-443F-8BE6-EF3E067578F2}"/>
              </a:ext>
            </a:extLst>
          </p:cNvPr>
          <p:cNvGrpSpPr>
            <a:grpSpLocks/>
          </p:cNvGrpSpPr>
          <p:nvPr/>
        </p:nvGrpSpPr>
        <p:grpSpPr bwMode="auto">
          <a:xfrm>
            <a:off x="9399787" y="2321918"/>
            <a:ext cx="412750" cy="158750"/>
            <a:chOff x="1287" y="2524"/>
            <a:chExt cx="260" cy="100"/>
          </a:xfrm>
        </p:grpSpPr>
        <p:sp>
          <p:nvSpPr>
            <p:cNvPr id="288" name="Rectangle 73">
              <a:extLst>
                <a:ext uri="{FF2B5EF4-FFF2-40B4-BE49-F238E27FC236}">
                  <a16:creationId xmlns:a16="http://schemas.microsoft.com/office/drawing/2014/main" id="{7D4D58E8-F0F6-46C4-A258-297652911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9" name="Rectangle 74">
              <a:extLst>
                <a:ext uri="{FF2B5EF4-FFF2-40B4-BE49-F238E27FC236}">
                  <a16:creationId xmlns:a16="http://schemas.microsoft.com/office/drawing/2014/main" id="{F4F4F16F-A1B0-4A38-B801-C76EBE249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0" name="Rectangle 75">
              <a:extLst>
                <a:ext uri="{FF2B5EF4-FFF2-40B4-BE49-F238E27FC236}">
                  <a16:creationId xmlns:a16="http://schemas.microsoft.com/office/drawing/2014/main" id="{0CEE352D-09BB-4BCA-8DD3-5EC6BBF13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1" name="Rectangle 129">
              <a:extLst>
                <a:ext uri="{FF2B5EF4-FFF2-40B4-BE49-F238E27FC236}">
                  <a16:creationId xmlns:a16="http://schemas.microsoft.com/office/drawing/2014/main" id="{479C7449-BE81-4B0F-A33B-856571D3D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F0039C1-C624-4DD2-93DB-79F3F8948FF3}"/>
              </a:ext>
            </a:extLst>
          </p:cNvPr>
          <p:cNvSpPr/>
          <p:nvPr/>
        </p:nvSpPr>
        <p:spPr>
          <a:xfrm>
            <a:off x="7762191" y="1726595"/>
            <a:ext cx="2443011" cy="33694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3" name="Text Box 26">
            <a:extLst>
              <a:ext uri="{FF2B5EF4-FFF2-40B4-BE49-F238E27FC236}">
                <a16:creationId xmlns:a16="http://schemas.microsoft.com/office/drawing/2014/main" id="{615654F4-6F13-480A-BF21-A0EC1A5DB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002" y="2734888"/>
            <a:ext cx="1535315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4D7903E8-71C2-47E4-B09C-EFF349E64352}"/>
              </a:ext>
            </a:extLst>
          </p:cNvPr>
          <p:cNvSpPr/>
          <p:nvPr/>
        </p:nvSpPr>
        <p:spPr>
          <a:xfrm>
            <a:off x="143652" y="1371828"/>
            <a:ext cx="3666301" cy="392777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95" name="Group 149">
            <a:extLst>
              <a:ext uri="{FF2B5EF4-FFF2-40B4-BE49-F238E27FC236}">
                <a16:creationId xmlns:a16="http://schemas.microsoft.com/office/drawing/2014/main" id="{6207E3D2-96AD-4CE5-9A9A-0626B1952167}"/>
              </a:ext>
            </a:extLst>
          </p:cNvPr>
          <p:cNvGrpSpPr>
            <a:grpSpLocks/>
          </p:cNvGrpSpPr>
          <p:nvPr/>
        </p:nvGrpSpPr>
        <p:grpSpPr bwMode="auto">
          <a:xfrm>
            <a:off x="2180850" y="2404331"/>
            <a:ext cx="412750" cy="158750"/>
            <a:chOff x="1287" y="2524"/>
            <a:chExt cx="260" cy="100"/>
          </a:xfrm>
        </p:grpSpPr>
        <p:sp>
          <p:nvSpPr>
            <p:cNvPr id="296" name="Rectangle 73">
              <a:extLst>
                <a:ext uri="{FF2B5EF4-FFF2-40B4-BE49-F238E27FC236}">
                  <a16:creationId xmlns:a16="http://schemas.microsoft.com/office/drawing/2014/main" id="{6E28B38C-7C63-465E-89DA-39867205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7" name="Rectangle 74">
              <a:extLst>
                <a:ext uri="{FF2B5EF4-FFF2-40B4-BE49-F238E27FC236}">
                  <a16:creationId xmlns:a16="http://schemas.microsoft.com/office/drawing/2014/main" id="{BCEC71EF-D939-4A0D-961E-25818EAB6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8" name="Rectangle 75">
              <a:extLst>
                <a:ext uri="{FF2B5EF4-FFF2-40B4-BE49-F238E27FC236}">
                  <a16:creationId xmlns:a16="http://schemas.microsoft.com/office/drawing/2014/main" id="{D8AE1CAC-3172-4073-B467-22263D5E8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9" name="Rectangle 129">
              <a:extLst>
                <a:ext uri="{FF2B5EF4-FFF2-40B4-BE49-F238E27FC236}">
                  <a16:creationId xmlns:a16="http://schemas.microsoft.com/office/drawing/2014/main" id="{46F75FF3-8931-4D07-AE7D-CB8053768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641F6604-5BC4-43C9-A8D9-3D167D910DAA}"/>
              </a:ext>
            </a:extLst>
          </p:cNvPr>
          <p:cNvSpPr txBox="1"/>
          <p:nvPr/>
        </p:nvSpPr>
        <p:spPr>
          <a:xfrm>
            <a:off x="3931120" y="1479009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Receiver: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E107D52-BA52-4B6A-A281-DB5E571D7530}"/>
              </a:ext>
            </a:extLst>
          </p:cNvPr>
          <p:cNvGrpSpPr/>
          <p:nvPr/>
        </p:nvGrpSpPr>
        <p:grpSpPr>
          <a:xfrm>
            <a:off x="2074337" y="2737167"/>
            <a:ext cx="1259074" cy="369332"/>
            <a:chOff x="8934916" y="2775692"/>
            <a:chExt cx="1259074" cy="369332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B616DAEB-8701-4E63-A9BD-B72917E59737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202998C2-D788-4C8C-93B2-EDDBB422666B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app.  msg</a:t>
              </a:r>
            </a:p>
          </p:txBody>
        </p:sp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FBD78371-05EA-4D65-92F2-2D344F59F320}"/>
              </a:ext>
            </a:extLst>
          </p:cNvPr>
          <p:cNvSpPr txBox="1"/>
          <p:nvPr/>
        </p:nvSpPr>
        <p:spPr>
          <a:xfrm>
            <a:off x="4109684" y="2774217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extracts application-layer message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1BD2C6F2-94EE-4723-8D04-769090FDE492}"/>
              </a:ext>
            </a:extLst>
          </p:cNvPr>
          <p:cNvSpPr txBox="1"/>
          <p:nvPr/>
        </p:nvSpPr>
        <p:spPr>
          <a:xfrm>
            <a:off x="4107746" y="2382731"/>
            <a:ext cx="382545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checks header values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B6A3687-D327-4BD4-BE72-4D8BF617F93C}"/>
              </a:ext>
            </a:extLst>
          </p:cNvPr>
          <p:cNvSpPr txBox="1"/>
          <p:nvPr/>
        </p:nvSpPr>
        <p:spPr>
          <a:xfrm>
            <a:off x="4106746" y="1926438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receives segment from IP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0E4A6A8B-68C9-4AE4-ACE1-53DB0E912C62}"/>
              </a:ext>
            </a:extLst>
          </p:cNvPr>
          <p:cNvGrpSpPr/>
          <p:nvPr/>
        </p:nvGrpSpPr>
        <p:grpSpPr>
          <a:xfrm>
            <a:off x="1464380" y="4463256"/>
            <a:ext cx="1818022" cy="369332"/>
            <a:chOff x="7863122" y="5632673"/>
            <a:chExt cx="1818022" cy="369332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AC44FCCF-4862-498C-9EC2-9A47076F8C6E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DEA9C1A2-DC89-4EA3-9A34-C48A7A4737F5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3122483F-1104-4454-96C9-629AC29CD7C3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T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8B211FF2-378B-41E2-900F-AAA7CC9D991F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CA859CB4-10DB-46EA-83A0-5E461AECB580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499BDE9F-7DE4-4B36-9F31-2EB7F43112B7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app. msg</a:t>
                </a:r>
              </a:p>
            </p:txBody>
          </p:sp>
        </p:grp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75BA7059-4084-4339-A024-D21AC6B20D81}"/>
              </a:ext>
            </a:extLst>
          </p:cNvPr>
          <p:cNvSpPr txBox="1"/>
          <p:nvPr/>
        </p:nvSpPr>
        <p:spPr>
          <a:xfrm>
            <a:off x="4114505" y="3458037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demultiplexes message up to application via socket</a:t>
            </a: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E6585DAF-B174-4CB7-8768-7E6BFEB574B0}"/>
              </a:ext>
            </a:extLst>
          </p:cNvPr>
          <p:cNvSpPr/>
          <p:nvPr/>
        </p:nvSpPr>
        <p:spPr>
          <a:xfrm>
            <a:off x="1460010" y="2637469"/>
            <a:ext cx="763166" cy="541031"/>
          </a:xfrm>
          <a:prstGeom prst="ellipse">
            <a:avLst/>
          </a:prstGeom>
          <a:noFill/>
          <a:ln w="2540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5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00039 -0.24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1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0013 -0.1076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  <p:bldP spid="305" grpId="0"/>
      <p:bldP spid="306" grpId="0"/>
      <p:bldP spid="314" grpId="0"/>
      <p:bldP spid="315" grpId="0" animBg="1"/>
      <p:bldP spid="315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66750"/>
            <a:ext cx="926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flow control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908AE-6EEE-48BA-A89E-C11DB8F9226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6" name="Rectangle 72">
            <a:extLst>
              <a:ext uri="{FF2B5EF4-FFF2-40B4-BE49-F238E27FC236}">
                <a16:creationId xmlns:a16="http://schemas.microsoft.com/office/drawing/2014/main" id="{A5C8227C-D4EC-4FAC-AA00-B4DF1B2E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501" y="1422544"/>
            <a:ext cx="2524125" cy="385445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104E99F3-5E4B-4E8F-A838-867550A43F5F}"/>
              </a:ext>
            </a:extLst>
          </p:cNvPr>
          <p:cNvSpPr>
            <a:spLocks/>
          </p:cNvSpPr>
          <p:nvPr/>
        </p:nvSpPr>
        <p:spPr bwMode="auto">
          <a:xfrm>
            <a:off x="8644076" y="1416194"/>
            <a:ext cx="581025" cy="42068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40">
            <a:extLst>
              <a:ext uri="{FF2B5EF4-FFF2-40B4-BE49-F238E27FC236}">
                <a16:creationId xmlns:a16="http://schemas.microsoft.com/office/drawing/2014/main" id="{69AAD006-510D-4AF2-A807-29B60327F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776" y="1524144"/>
            <a:ext cx="2533650" cy="381476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" name="Oval 31">
            <a:extLst>
              <a:ext uri="{FF2B5EF4-FFF2-40B4-BE49-F238E27FC236}">
                <a16:creationId xmlns:a16="http://schemas.microsoft.com/office/drawing/2014/main" id="{2D199D25-964B-463D-A630-1ECBD735E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526" y="1581294"/>
            <a:ext cx="137795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process</a:t>
            </a:r>
          </a:p>
        </p:txBody>
      </p:sp>
      <p:grpSp>
        <p:nvGrpSpPr>
          <p:cNvPr id="14" name="Group 47">
            <a:extLst>
              <a:ext uri="{FF2B5EF4-FFF2-40B4-BE49-F238E27FC236}">
                <a16:creationId xmlns:a16="http://schemas.microsoft.com/office/drawing/2014/main" id="{3E0AC02A-5625-42A0-AA1E-4B650249C800}"/>
              </a:ext>
            </a:extLst>
          </p:cNvPr>
          <p:cNvGrpSpPr>
            <a:grpSpLocks/>
          </p:cNvGrpSpPr>
          <p:nvPr/>
        </p:nvGrpSpPr>
        <p:grpSpPr bwMode="auto">
          <a:xfrm>
            <a:off x="6424751" y="2649681"/>
            <a:ext cx="1795463" cy="688975"/>
            <a:chOff x="1173" y="2345"/>
            <a:chExt cx="1131" cy="434"/>
          </a:xfrm>
        </p:grpSpPr>
        <p:sp>
          <p:nvSpPr>
            <p:cNvPr id="15" name="Rectangle 44">
              <a:extLst>
                <a:ext uri="{FF2B5EF4-FFF2-40B4-BE49-F238E27FC236}">
                  <a16:creationId xmlns:a16="http://schemas.microsoft.com/office/drawing/2014/main" id="{B5561683-79DB-43F6-AA23-775E59A7B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" name="Text Box 46">
              <a:extLst>
                <a:ext uri="{FF2B5EF4-FFF2-40B4-BE49-F238E27FC236}">
                  <a16:creationId xmlns:a16="http://schemas.microsoft.com/office/drawing/2014/main" id="{E82D173D-6599-4AB4-88DB-D5F38F7C0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5" y="2368"/>
              <a:ext cx="995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 socket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receiver buffers</a:t>
              </a:r>
            </a:p>
          </p:txBody>
        </p:sp>
      </p:grpSp>
      <p:sp>
        <p:nvSpPr>
          <p:cNvPr id="17" name="Oval 48">
            <a:extLst>
              <a:ext uri="{FF2B5EF4-FFF2-40B4-BE49-F238E27FC236}">
                <a16:creationId xmlns:a16="http://schemas.microsoft.com/office/drawing/2014/main" id="{C9F723DB-0CFD-48D4-BAE5-C8B6C1264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3026" y="3673619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" name="Text Box 64">
            <a:extLst>
              <a:ext uri="{FF2B5EF4-FFF2-40B4-BE49-F238E27FC236}">
                <a16:creationId xmlns:a16="http://schemas.microsoft.com/office/drawing/2014/main" id="{3286DA45-BD98-48AC-B047-F8D746682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439" y="3702462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TCP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19" name="Oval 65">
            <a:extLst>
              <a:ext uri="{FF2B5EF4-FFF2-40B4-BE49-F238E27FC236}">
                <a16:creationId xmlns:a16="http://schemas.microsoft.com/office/drawing/2014/main" id="{CE0E63E3-7A54-49BE-AB56-EA0940562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964" y="4659456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0" name="Text Box 66">
            <a:extLst>
              <a:ext uri="{FF2B5EF4-FFF2-40B4-BE49-F238E27FC236}">
                <a16:creationId xmlns:a16="http://schemas.microsoft.com/office/drawing/2014/main" id="{9D52D7BD-9AC3-4276-85EA-8E821805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778" y="4692602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21" name="Line 68">
            <a:extLst>
              <a:ext uri="{FF2B5EF4-FFF2-40B4-BE49-F238E27FC236}">
                <a16:creationId xmlns:a16="http://schemas.microsoft.com/office/drawing/2014/main" id="{74FC4D18-C008-401B-B2AE-A39E7D47E5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26" y="4408631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Line 69">
            <a:extLst>
              <a:ext uri="{FF2B5EF4-FFF2-40B4-BE49-F238E27FC236}">
                <a16:creationId xmlns:a16="http://schemas.microsoft.com/office/drawing/2014/main" id="{DCD39C62-D9D4-4F45-86EE-3BC3BFB84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3126" y="2557606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E658C09D-F45A-4312-A25E-F93A14E5DA36}"/>
              </a:ext>
            </a:extLst>
          </p:cNvPr>
          <p:cNvGrpSpPr>
            <a:grpSpLocks/>
          </p:cNvGrpSpPr>
          <p:nvPr/>
        </p:nvGrpSpPr>
        <p:grpSpPr bwMode="auto">
          <a:xfrm>
            <a:off x="7099439" y="2441719"/>
            <a:ext cx="533400" cy="206375"/>
            <a:chOff x="2003" y="1816"/>
            <a:chExt cx="336" cy="130"/>
          </a:xfrm>
        </p:grpSpPr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394A74B9-0B74-40F1-8BB0-D79DB4D02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29E6A191-56E6-4013-87C3-6D953DD76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629CC2CF-46F9-475D-8CDD-99F3F796D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5286D5E3-5EBC-4089-9CB1-0833FBC9B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8" name="Text Box 103">
            <a:extLst>
              <a:ext uri="{FF2B5EF4-FFF2-40B4-BE49-F238E27FC236}">
                <a16:creationId xmlns:a16="http://schemas.microsoft.com/office/drawing/2014/main" id="{553D9670-335D-48E2-8191-F44468FB9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051" y="6161143"/>
            <a:ext cx="2714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 protocol stack</a:t>
            </a:r>
          </a:p>
        </p:txBody>
      </p:sp>
      <p:sp>
        <p:nvSpPr>
          <p:cNvPr id="29" name="Line 115">
            <a:extLst>
              <a:ext uri="{FF2B5EF4-FFF2-40B4-BE49-F238E27FC236}">
                <a16:creationId xmlns:a16="http://schemas.microsoft.com/office/drawing/2014/main" id="{5EA5E4CD-D66A-43E7-8CFB-A97747781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4856" y="5757458"/>
            <a:ext cx="0" cy="34925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0" name="Line 118">
            <a:extLst>
              <a:ext uri="{FF2B5EF4-FFF2-40B4-BE49-F238E27FC236}">
                <a16:creationId xmlns:a16="http://schemas.microsoft.com/office/drawing/2014/main" id="{98D56846-C5A3-4024-99CB-A11FC0B2F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9314" y="5334144"/>
            <a:ext cx="0" cy="46355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31" name="Group 124">
            <a:extLst>
              <a:ext uri="{FF2B5EF4-FFF2-40B4-BE49-F238E27FC236}">
                <a16:creationId xmlns:a16="http://schemas.microsoft.com/office/drawing/2014/main" id="{A993A2C5-960D-48A4-B50D-46B8A48C1E3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877439" y="4927744"/>
            <a:ext cx="869950" cy="906462"/>
            <a:chOff x="-44" y="1473"/>
            <a:chExt cx="981" cy="1105"/>
          </a:xfrm>
        </p:grpSpPr>
        <p:pic>
          <p:nvPicPr>
            <p:cNvPr id="32" name="Picture 125" descr="desktop_computer_stylized_medium">
              <a:extLst>
                <a:ext uri="{FF2B5EF4-FFF2-40B4-BE49-F238E27FC236}">
                  <a16:creationId xmlns:a16="http://schemas.microsoft.com/office/drawing/2014/main" id="{56AB56D2-80EB-4DE7-9D1F-E5C97D41F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126">
              <a:extLst>
                <a:ext uri="{FF2B5EF4-FFF2-40B4-BE49-F238E27FC236}">
                  <a16:creationId xmlns:a16="http://schemas.microsoft.com/office/drawing/2014/main" id="{0B4BAEAF-C52B-4B98-ADCE-92C81C573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BFBB1DD-F77E-4649-8C81-ED1E431EC6EA}"/>
              </a:ext>
            </a:extLst>
          </p:cNvPr>
          <p:cNvSpPr txBox="1"/>
          <p:nvPr/>
        </p:nvSpPr>
        <p:spPr>
          <a:xfrm>
            <a:off x="278917" y="1452828"/>
            <a:ext cx="3200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network layer delivers data faster than application layer removes data from socket buffers?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632DC8-F77E-44C3-8C2F-298B8BE30490}"/>
              </a:ext>
            </a:extLst>
          </p:cNvPr>
          <p:cNvGrpSpPr/>
          <p:nvPr/>
        </p:nvGrpSpPr>
        <p:grpSpPr>
          <a:xfrm>
            <a:off x="461566" y="3971927"/>
            <a:ext cx="4164772" cy="1950572"/>
            <a:chOff x="363537" y="4127499"/>
            <a:chExt cx="4164772" cy="1950572"/>
          </a:xfrm>
        </p:grpSpPr>
        <p:sp>
          <p:nvSpPr>
            <p:cNvPr id="36" name="Rectangle 110">
              <a:extLst>
                <a:ext uri="{FF2B5EF4-FFF2-40B4-BE49-F238E27FC236}">
                  <a16:creationId xmlns:a16="http://schemas.microsoft.com/office/drawing/2014/main" id="{DA189B05-8454-4352-BF1D-00CFB87BD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" y="4397375"/>
              <a:ext cx="4134671" cy="16806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7" name="Text Box 111">
              <a:extLst>
                <a:ext uri="{FF2B5EF4-FFF2-40B4-BE49-F238E27FC236}">
                  <a16:creationId xmlns:a16="http://schemas.microsoft.com/office/drawing/2014/main" id="{5F5A9D3B-BD02-49A8-A475-959359E07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613" y="4549775"/>
              <a:ext cx="4072696" cy="1421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receiver controls sender, so sender won’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 overflow receiver’s buffer by transmitting too much, too fast</a:t>
              </a:r>
              <a:endPara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8" name="Group 112">
              <a:extLst>
                <a:ext uri="{FF2B5EF4-FFF2-40B4-BE49-F238E27FC236}">
                  <a16:creationId xmlns:a16="http://schemas.microsoft.com/office/drawing/2014/main" id="{E8E2905F-CA4C-4FD9-9428-E6E904100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438" y="4127499"/>
              <a:ext cx="2003542" cy="523875"/>
              <a:chOff x="3327" y="230"/>
              <a:chExt cx="1176" cy="330"/>
            </a:xfrm>
          </p:grpSpPr>
          <p:sp>
            <p:nvSpPr>
              <p:cNvPr id="39" name="Rectangle 113">
                <a:extLst>
                  <a:ext uri="{FF2B5EF4-FFF2-40B4-BE49-F238E27FC236}">
                    <a16:creationId xmlns:a16="http://schemas.microsoft.com/office/drawing/2014/main" id="{ABD26672-5DA7-48F7-A003-44E5F7233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" y="323"/>
                <a:ext cx="1134" cy="2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" name="Text Box 114">
                <a:extLst>
                  <a:ext uri="{FF2B5EF4-FFF2-40B4-BE49-F238E27FC236}">
                    <a16:creationId xmlns:a16="http://schemas.microsoft.com/office/drawing/2014/main" id="{A6BB53B5-1996-444D-88EF-6BE8CFF31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7" y="230"/>
                <a:ext cx="113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flow control</a:t>
                </a:r>
              </a:p>
            </p:txBody>
          </p:sp>
        </p:grpSp>
      </p:grpSp>
      <p:sp>
        <p:nvSpPr>
          <p:cNvPr id="41" name="Line 117">
            <a:extLst>
              <a:ext uri="{FF2B5EF4-FFF2-40B4-BE49-F238E27FC236}">
                <a16:creationId xmlns:a16="http://schemas.microsoft.com/office/drawing/2014/main" id="{106F6774-BDCD-4DFC-A101-486F20E91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8554" y="5344319"/>
            <a:ext cx="0" cy="46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EB81DA-65E1-4B45-9060-F1A1F78EFEBA}"/>
              </a:ext>
            </a:extLst>
          </p:cNvPr>
          <p:cNvGrpSpPr/>
          <p:nvPr/>
        </p:nvGrpSpPr>
        <p:grpSpPr>
          <a:xfrm>
            <a:off x="5985014" y="3143975"/>
            <a:ext cx="2092487" cy="2971623"/>
            <a:chOff x="7630935" y="2806352"/>
            <a:chExt cx="2092487" cy="297162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8C42B2-8DD3-4BD3-B6BC-8BA6E01F2184}"/>
                </a:ext>
              </a:extLst>
            </p:cNvPr>
            <p:cNvGrpSpPr/>
            <p:nvPr/>
          </p:nvGrpSpPr>
          <p:grpSpPr>
            <a:xfrm>
              <a:off x="7630935" y="3080408"/>
              <a:ext cx="1309687" cy="2697567"/>
              <a:chOff x="7074521" y="3577949"/>
              <a:chExt cx="1309687" cy="2697567"/>
            </a:xfrm>
          </p:grpSpPr>
          <p:sp>
            <p:nvSpPr>
              <p:cNvPr id="45" name="Rectangle 91">
                <a:extLst>
                  <a:ext uri="{FF2B5EF4-FFF2-40B4-BE49-F238E27FC236}">
                    <a16:creationId xmlns:a16="http://schemas.microsoft.com/office/drawing/2014/main" id="{BE3B72D0-D578-4A9F-A7F1-A612E9CE0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5546" y="46193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E61A33F-C4D8-498D-B2E8-F9585CF79DBC}"/>
                  </a:ext>
                </a:extLst>
              </p:cNvPr>
              <p:cNvGrpSpPr/>
              <p:nvPr/>
            </p:nvGrpSpPr>
            <p:grpSpPr>
              <a:xfrm>
                <a:off x="7344839" y="5551212"/>
                <a:ext cx="1039369" cy="214398"/>
                <a:chOff x="7344839" y="5551212"/>
                <a:chExt cx="1039369" cy="214398"/>
              </a:xfrm>
            </p:grpSpPr>
            <p:sp>
              <p:nvSpPr>
                <p:cNvPr id="49" name="Rectangle 74">
                  <a:extLst>
                    <a:ext uri="{FF2B5EF4-FFF2-40B4-BE49-F238E27FC236}">
                      <a16:creationId xmlns:a16="http://schemas.microsoft.com/office/drawing/2014/main" id="{41477476-1212-48B8-834D-B0085CCEAB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839" y="5556060"/>
                  <a:ext cx="1006475" cy="209550"/>
                </a:xfrm>
                <a:prstGeom prst="rect">
                  <a:avLst/>
                </a:pr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0" name="Rectangle 92">
                  <a:extLst>
                    <a:ext uri="{FF2B5EF4-FFF2-40B4-BE49-F238E27FC236}">
                      <a16:creationId xmlns:a16="http://schemas.microsoft.com/office/drawing/2014/main" id="{82F5FA18-A6B4-4BD7-92D2-180B169CE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50783" y="5551212"/>
                  <a:ext cx="733425" cy="212725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1" name="Line 75">
                  <a:extLst>
                    <a:ext uri="{FF2B5EF4-FFF2-40B4-BE49-F238E27FC236}">
                      <a16:creationId xmlns:a16="http://schemas.microsoft.com/office/drawing/2014/main" id="{92839306-CCCE-40B7-B401-2BD17ABAAB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888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2" name="Line 76">
                  <a:extLst>
                    <a:ext uri="{FF2B5EF4-FFF2-40B4-BE49-F238E27FC236}">
                      <a16:creationId xmlns:a16="http://schemas.microsoft.com/office/drawing/2014/main" id="{BE92CC22-0D93-48CC-B70D-3065A1FC0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412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7" name="Rectangle 86">
                <a:extLst>
                  <a:ext uri="{FF2B5EF4-FFF2-40B4-BE49-F238E27FC236}">
                    <a16:creationId xmlns:a16="http://schemas.microsoft.com/office/drawing/2014/main" id="{41D6CDA7-F46F-430D-8683-C5C9EA6C1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7608" y="35779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" name="Text Box 116">
                <a:extLst>
                  <a:ext uri="{FF2B5EF4-FFF2-40B4-BE49-F238E27FC236}">
                    <a16:creationId xmlns:a16="http://schemas.microsoft.com/office/drawing/2014/main" id="{2B08C819-625B-4070-A10D-9614F9935E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4521" y="5970716"/>
                <a:ext cx="11334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from sender</a:t>
                </a:r>
              </a:p>
            </p:txBody>
          </p:sp>
        </p:grpSp>
        <p:sp>
          <p:nvSpPr>
            <p:cNvPr id="44" name="Curved Down Arrow 5">
              <a:extLst>
                <a:ext uri="{FF2B5EF4-FFF2-40B4-BE49-F238E27FC236}">
                  <a16:creationId xmlns:a16="http://schemas.microsoft.com/office/drawing/2014/main" id="{13214A40-5380-4F85-93E6-36BC5CEB5711}"/>
                </a:ext>
              </a:extLst>
            </p:cNvPr>
            <p:cNvSpPr/>
            <p:nvPr/>
          </p:nvSpPr>
          <p:spPr>
            <a:xfrm>
              <a:off x="8312727" y="2806352"/>
              <a:ext cx="1410695" cy="271814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3C59CB4-BB33-4F87-B4FB-545283577229}"/>
              </a:ext>
            </a:extLst>
          </p:cNvPr>
          <p:cNvGrpSpPr/>
          <p:nvPr/>
        </p:nvGrpSpPr>
        <p:grpSpPr>
          <a:xfrm>
            <a:off x="3343231" y="1944748"/>
            <a:ext cx="4984933" cy="885919"/>
            <a:chOff x="4989152" y="1607125"/>
            <a:chExt cx="4984933" cy="88591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5AB3209-167A-4993-96EE-9E3F18C00251}"/>
                </a:ext>
              </a:extLst>
            </p:cNvPr>
            <p:cNvGrpSpPr/>
            <p:nvPr/>
          </p:nvGrpSpPr>
          <p:grpSpPr>
            <a:xfrm>
              <a:off x="4989152" y="1652814"/>
              <a:ext cx="4984933" cy="840230"/>
              <a:chOff x="4432738" y="2150355"/>
              <a:chExt cx="4984933" cy="840230"/>
            </a:xfrm>
          </p:grpSpPr>
          <p:sp>
            <p:nvSpPr>
              <p:cNvPr id="56" name="Line 105">
                <a:extLst>
                  <a:ext uri="{FF2B5EF4-FFF2-40B4-BE49-F238E27FC236}">
                    <a16:creationId xmlns:a16="http://schemas.microsoft.com/office/drawing/2014/main" id="{1FA11E27-DC1F-40A7-A4ED-63A946710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6294" y="2457174"/>
                <a:ext cx="1102102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" name="Text Box 104">
                <a:extLst>
                  <a:ext uri="{FF2B5EF4-FFF2-40B4-BE49-F238E27FC236}">
                    <a16:creationId xmlns:a16="http://schemas.microsoft.com/office/drawing/2014/main" id="{E33C8412-EF98-4321-BF29-97CEF6FA78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2738" y="2150355"/>
                <a:ext cx="2533651" cy="840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 removing data from TCP socket buffers</a:t>
                </a:r>
              </a:p>
            </p:txBody>
          </p:sp>
          <p:sp>
            <p:nvSpPr>
              <p:cNvPr id="58" name="Rectangle 86">
                <a:extLst>
                  <a:ext uri="{FF2B5EF4-FFF2-40B4-BE49-F238E27FC236}">
                    <a16:creationId xmlns:a16="http://schemas.microsoft.com/office/drawing/2014/main" id="{FB770C9F-E5FA-4584-A9F5-FC6DAF598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946" y="2344462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5" name="Curved Down Arrow 55">
              <a:extLst>
                <a:ext uri="{FF2B5EF4-FFF2-40B4-BE49-F238E27FC236}">
                  <a16:creationId xmlns:a16="http://schemas.microsoft.com/office/drawing/2014/main" id="{48E54C61-44C9-456E-8CE3-B12C7B0F9073}"/>
                </a:ext>
              </a:extLst>
            </p:cNvPr>
            <p:cNvSpPr/>
            <p:nvPr/>
          </p:nvSpPr>
          <p:spPr>
            <a:xfrm rot="10800000" flipH="1">
              <a:off x="8517082" y="1607125"/>
              <a:ext cx="1000991" cy="87283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3810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66750"/>
            <a:ext cx="926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flow control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908AE-6EEE-48BA-A89E-C11DB8F9226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6" name="Rectangle 75">
            <a:extLst>
              <a:ext uri="{FF2B5EF4-FFF2-40B4-BE49-F238E27FC236}">
                <a16:creationId xmlns:a16="http://schemas.microsoft.com/office/drawing/2014/main" id="{70F5D9A5-617A-48AC-9E2C-72BDFAD3C5F5}"/>
              </a:ext>
            </a:extLst>
          </p:cNvPr>
          <p:cNvSpPr txBox="1">
            <a:spLocks noChangeArrowheads="1"/>
          </p:cNvSpPr>
          <p:nvPr/>
        </p:nvSpPr>
        <p:spPr>
          <a:xfrm>
            <a:off x="196854" y="1485900"/>
            <a:ext cx="4502685" cy="5119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receiver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advertises” free buffer space in </a:t>
            </a:r>
            <a:r>
              <a:rPr kumimoji="0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rwnd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field in TCP header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RcvBuffer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size set via socket options (typical default is 4096 bytes)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 operating systems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autoadjust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RcvBuffer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limits amount of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unACKed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(“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in-flight”) data to received </a:t>
            </a:r>
            <a:r>
              <a:rPr kumimoji="0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rwnd</a:t>
            </a:r>
            <a:endParaRPr kumimoji="0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guarantees receive buffer will not overflow</a:t>
            </a:r>
          </a:p>
        </p:txBody>
      </p:sp>
      <p:grpSp>
        <p:nvGrpSpPr>
          <p:cNvPr id="11" name="Group 72">
            <a:extLst>
              <a:ext uri="{FF2B5EF4-FFF2-40B4-BE49-F238E27FC236}">
                <a16:creationId xmlns:a16="http://schemas.microsoft.com/office/drawing/2014/main" id="{3799334F-13FE-4444-A79A-9C213D27D95C}"/>
              </a:ext>
            </a:extLst>
          </p:cNvPr>
          <p:cNvGrpSpPr>
            <a:grpSpLocks/>
          </p:cNvGrpSpPr>
          <p:nvPr/>
        </p:nvGrpSpPr>
        <p:grpSpPr bwMode="auto">
          <a:xfrm>
            <a:off x="6417193" y="1703972"/>
            <a:ext cx="2578100" cy="2155825"/>
            <a:chOff x="512" y="1294"/>
            <a:chExt cx="1888" cy="1358"/>
          </a:xfrm>
        </p:grpSpPr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CAF4AE5C-AE8A-482F-B520-AF3190DF4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" y="1410"/>
              <a:ext cx="336" cy="130"/>
              <a:chOff x="2003" y="1816"/>
              <a:chExt cx="336" cy="130"/>
            </a:xfrm>
          </p:grpSpPr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B3304B55-32C9-4D76-8144-0E6B2B3F1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3" y="1816"/>
                <a:ext cx="336" cy="13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" name="Rectangle 19">
                <a:extLst>
                  <a:ext uri="{FF2B5EF4-FFF2-40B4-BE49-F238E27FC236}">
                    <a16:creationId xmlns:a16="http://schemas.microsoft.com/office/drawing/2014/main" id="{E04B52C0-41D2-42C3-91D7-1CA13E674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5" y="1833"/>
                <a:ext cx="108" cy="9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" name="Rectangle 20">
                <a:extLst>
                  <a:ext uri="{FF2B5EF4-FFF2-40B4-BE49-F238E27FC236}">
                    <a16:creationId xmlns:a16="http://schemas.microsoft.com/office/drawing/2014/main" id="{3BC54D11-EEA0-415F-A13C-F5038C5B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8" y="1891"/>
                <a:ext cx="28" cy="35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" name="Rectangle 21">
                <a:extLst>
                  <a:ext uri="{FF2B5EF4-FFF2-40B4-BE49-F238E27FC236}">
                    <a16:creationId xmlns:a16="http://schemas.microsoft.com/office/drawing/2014/main" id="{8F19D2FC-57E5-414E-86AE-D93253496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1892"/>
                <a:ext cx="29" cy="35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3" name="Rectangle 52">
              <a:extLst>
                <a:ext uri="{FF2B5EF4-FFF2-40B4-BE49-F238E27FC236}">
                  <a16:creationId xmlns:a16="http://schemas.microsoft.com/office/drawing/2014/main" id="{379858E3-EBC3-447C-9958-5525D240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1522"/>
              <a:ext cx="1871" cy="896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" name="Line 53">
              <a:extLst>
                <a:ext uri="{FF2B5EF4-FFF2-40B4-BE49-F238E27FC236}">
                  <a16:creationId xmlns:a16="http://schemas.microsoft.com/office/drawing/2014/main" id="{651A304D-F205-4C25-BF4A-5345852C2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" y="1863"/>
              <a:ext cx="188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AutoShape 54">
              <a:extLst>
                <a:ext uri="{FF2B5EF4-FFF2-40B4-BE49-F238E27FC236}">
                  <a16:creationId xmlns:a16="http://schemas.microsoft.com/office/drawing/2014/main" id="{7740F9FE-136C-4CE9-B916-16F5577A3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" y="1294"/>
              <a:ext cx="157" cy="288"/>
            </a:xfrm>
            <a:prstGeom prst="upArrow">
              <a:avLst>
                <a:gd name="adj1" fmla="val 50000"/>
                <a:gd name="adj2" fmla="val 45860"/>
              </a:avLst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" name="Rectangle 55" descr="Dark upward diagonal">
              <a:extLst>
                <a:ext uri="{FF2B5EF4-FFF2-40B4-BE49-F238E27FC236}">
                  <a16:creationId xmlns:a16="http://schemas.microsoft.com/office/drawing/2014/main" id="{A9BC7C9B-A69C-4A55-B91B-B8BDF381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6"/>
              <a:ext cx="1848" cy="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" name="AutoShape 56">
              <a:extLst>
                <a:ext uri="{FF2B5EF4-FFF2-40B4-BE49-F238E27FC236}">
                  <a16:creationId xmlns:a16="http://schemas.microsoft.com/office/drawing/2014/main" id="{C0009305-49E7-44BB-85DE-8AAD82B3F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364"/>
              <a:ext cx="157" cy="288"/>
            </a:xfrm>
            <a:prstGeom prst="upArrow">
              <a:avLst>
                <a:gd name="adj1" fmla="val 50000"/>
                <a:gd name="adj2" fmla="val 45860"/>
              </a:avLst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" name="Text Box 57">
              <a:extLst>
                <a:ext uri="{FF2B5EF4-FFF2-40B4-BE49-F238E27FC236}">
                  <a16:creationId xmlns:a16="http://schemas.microsoft.com/office/drawing/2014/main" id="{C3239537-6111-4800-9973-CA512B76D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" y="1568"/>
              <a:ext cx="124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buffered data</a:t>
              </a:r>
            </a:p>
          </p:txBody>
        </p:sp>
        <p:sp>
          <p:nvSpPr>
            <p:cNvPr id="19" name="Line 58">
              <a:extLst>
                <a:ext uri="{FF2B5EF4-FFF2-40B4-BE49-F238E27FC236}">
                  <a16:creationId xmlns:a16="http://schemas.microsoft.com/office/drawing/2014/main" id="{213BA817-5B05-48B7-92D3-B92224965C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" y="1857"/>
              <a:ext cx="1878" cy="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" name="Text Box 59">
              <a:extLst>
                <a:ext uri="{FF2B5EF4-FFF2-40B4-BE49-F238E27FC236}">
                  <a16:creationId xmlns:a16="http://schemas.microsoft.com/office/drawing/2014/main" id="{2E1C3DF3-D26A-428F-815E-F93CFF3E8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" y="2020"/>
              <a:ext cx="152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free buffer space</a:t>
              </a:r>
            </a:p>
          </p:txBody>
        </p:sp>
      </p:grpSp>
      <p:sp>
        <p:nvSpPr>
          <p:cNvPr id="25" name="Text Box 62">
            <a:extLst>
              <a:ext uri="{FF2B5EF4-FFF2-40B4-BE49-F238E27FC236}">
                <a16:creationId xmlns:a16="http://schemas.microsoft.com/office/drawing/2014/main" id="{F3461744-1D6F-4BA3-89D5-5E3BF9E32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780" y="2848559"/>
            <a:ext cx="673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rwnd</a:t>
            </a:r>
          </a:p>
        </p:txBody>
      </p:sp>
      <p:sp>
        <p:nvSpPr>
          <p:cNvPr id="26" name="Line 64">
            <a:extLst>
              <a:ext uri="{FF2B5EF4-FFF2-40B4-BE49-F238E27FC236}">
                <a16:creationId xmlns:a16="http://schemas.microsoft.com/office/drawing/2014/main" id="{CD81A762-1E4F-406F-8D79-12D20AACAC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955" y="2581859"/>
            <a:ext cx="0" cy="3222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" name="Line 65">
            <a:extLst>
              <a:ext uri="{FF2B5EF4-FFF2-40B4-BE49-F238E27FC236}">
                <a16:creationId xmlns:a16="http://schemas.microsoft.com/office/drawing/2014/main" id="{55724936-923F-4EB5-848B-7735FC4DB6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955" y="3107322"/>
            <a:ext cx="0" cy="3222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" name="Line 66">
            <a:extLst>
              <a:ext uri="{FF2B5EF4-FFF2-40B4-BE49-F238E27FC236}">
                <a16:creationId xmlns:a16="http://schemas.microsoft.com/office/drawing/2014/main" id="{D7BA89A5-A222-42D2-8952-41D6B90E7B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6968" y="3439109"/>
            <a:ext cx="476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" name="Line 67">
            <a:extLst>
              <a:ext uri="{FF2B5EF4-FFF2-40B4-BE49-F238E27FC236}">
                <a16:creationId xmlns:a16="http://schemas.microsoft.com/office/drawing/2014/main" id="{E8957ADE-65AC-4826-A5B8-37C85E510D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6180" y="2570747"/>
            <a:ext cx="196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0" name="Line 68">
            <a:extLst>
              <a:ext uri="{FF2B5EF4-FFF2-40B4-BE49-F238E27FC236}">
                <a16:creationId xmlns:a16="http://schemas.microsoft.com/office/drawing/2014/main" id="{CF7CA4C1-821D-432C-8B70-B2EE10CA1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9193" y="2045284"/>
            <a:ext cx="476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1" name="Line 69">
            <a:extLst>
              <a:ext uri="{FF2B5EF4-FFF2-40B4-BE49-F238E27FC236}">
                <a16:creationId xmlns:a16="http://schemas.microsoft.com/office/drawing/2014/main" id="{93DCB446-C251-456B-977D-2FE409983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8130" y="2050047"/>
            <a:ext cx="0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2" name="Line 70">
            <a:extLst>
              <a:ext uri="{FF2B5EF4-FFF2-40B4-BE49-F238E27FC236}">
                <a16:creationId xmlns:a16="http://schemas.microsoft.com/office/drawing/2014/main" id="{4A63380F-770F-47D1-881E-6519A97208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6543" y="2473909"/>
            <a:ext cx="0" cy="9540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" name="Text Box 71">
            <a:extLst>
              <a:ext uri="{FF2B5EF4-FFF2-40B4-BE49-F238E27FC236}">
                <a16:creationId xmlns:a16="http://schemas.microsoft.com/office/drawing/2014/main" id="{9CEC9BE8-0A4C-47A2-BF41-9EA917523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018" y="2210384"/>
            <a:ext cx="1284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RcvBuffer</a:t>
            </a:r>
          </a:p>
        </p:txBody>
      </p:sp>
      <p:sp>
        <p:nvSpPr>
          <p:cNvPr id="34" name="Text Box 73">
            <a:extLst>
              <a:ext uri="{FF2B5EF4-FFF2-40B4-BE49-F238E27FC236}">
                <a16:creationId xmlns:a16="http://schemas.microsoft.com/office/drawing/2014/main" id="{09443D4A-B587-4E3C-ACAB-36FE048FC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2286" y="3839159"/>
            <a:ext cx="25250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TCP segment payloads</a:t>
            </a:r>
          </a:p>
        </p:txBody>
      </p:sp>
      <p:sp>
        <p:nvSpPr>
          <p:cNvPr id="35" name="Text Box 74">
            <a:extLst>
              <a:ext uri="{FF2B5EF4-FFF2-40B4-BE49-F238E27FC236}">
                <a16:creationId xmlns:a16="http://schemas.microsoft.com/office/drawing/2014/main" id="{FF77D9AA-6E43-4C3B-9F2A-A46A0CEF6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311" y="1338847"/>
            <a:ext cx="24785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to application process</a:t>
            </a:r>
          </a:p>
        </p:txBody>
      </p:sp>
      <p:sp>
        <p:nvSpPr>
          <p:cNvPr id="36" name="Text Box 76">
            <a:extLst>
              <a:ext uri="{FF2B5EF4-FFF2-40B4-BE49-F238E27FC236}">
                <a16:creationId xmlns:a16="http://schemas.microsoft.com/office/drawing/2014/main" id="{035163E2-0F50-46DB-8518-440D38C1E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334" y="4224337"/>
            <a:ext cx="35637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TCP receiver-side buffering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E36D98-D2E0-4F6D-BB72-64A1F703E1CB}"/>
              </a:ext>
            </a:extLst>
          </p:cNvPr>
          <p:cNvSpPr txBox="1"/>
          <p:nvPr/>
        </p:nvSpPr>
        <p:spPr>
          <a:xfrm>
            <a:off x="5487739" y="4990364"/>
            <a:ext cx="6105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baseline="0" dirty="0" err="1">
                <a:latin typeface="CourierPSPro-Regular"/>
              </a:rPr>
              <a:t>LastByteRcvd</a:t>
            </a:r>
            <a:r>
              <a:rPr lang="en-IN" sz="2000" b="1" i="0" u="none" strike="noStrike" baseline="0" dirty="0">
                <a:latin typeface="CourierPSPro-Regular"/>
              </a:rPr>
              <a:t> – </a:t>
            </a:r>
            <a:r>
              <a:rPr lang="en-IN" sz="2000" b="1" i="0" u="none" strike="noStrike" baseline="0" dirty="0" err="1">
                <a:latin typeface="CourierPSPro-Regular"/>
              </a:rPr>
              <a:t>LastByteRead</a:t>
            </a:r>
            <a:r>
              <a:rPr lang="en-IN" sz="2000" b="1" dirty="0">
                <a:latin typeface="CourierPSPro-Regular"/>
              </a:rPr>
              <a:t> </a:t>
            </a:r>
            <a:r>
              <a:rPr lang="en-IN" sz="2000" b="1" dirty="0">
                <a:latin typeface="CourierPSPro-Regular"/>
                <a:cs typeface="Calibri" panose="020F0502020204030204" pitchFamily="34" charset="0"/>
              </a:rPr>
              <a:t>≤</a:t>
            </a:r>
            <a:r>
              <a:rPr lang="en-IN" sz="2000" b="1" i="0" u="none" strike="noStrike" baseline="0" dirty="0">
                <a:latin typeface="PearsonMATHPRO02"/>
              </a:rPr>
              <a:t> </a:t>
            </a:r>
            <a:r>
              <a:rPr lang="en-IN" sz="2000" b="1" i="0" u="none" strike="noStrike" baseline="0" dirty="0" err="1">
                <a:latin typeface="CourierPSPro-Regular"/>
              </a:rPr>
              <a:t>RcvBuffer</a:t>
            </a:r>
            <a:endParaRPr lang="en-IN" sz="2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FBBE6A-7796-456B-ABEC-5BFCE7CECE70}"/>
              </a:ext>
            </a:extLst>
          </p:cNvPr>
          <p:cNvSpPr txBox="1"/>
          <p:nvPr/>
        </p:nvSpPr>
        <p:spPr>
          <a:xfrm>
            <a:off x="4772631" y="5537200"/>
            <a:ext cx="75355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 i="0" u="none" strike="noStrike" baseline="0">
                <a:latin typeface="CourierPSPro-Regular"/>
              </a:defRPr>
            </a:lvl1pPr>
          </a:lstStyle>
          <a:p>
            <a:r>
              <a:rPr lang="en-IN" dirty="0" err="1"/>
              <a:t>rwnd</a:t>
            </a:r>
            <a:r>
              <a:rPr lang="en-IN" dirty="0"/>
              <a:t> = </a:t>
            </a:r>
            <a:r>
              <a:rPr lang="en-IN" dirty="0" err="1"/>
              <a:t>RcvBuffer</a:t>
            </a:r>
            <a:r>
              <a:rPr lang="en-IN" dirty="0"/>
              <a:t> – [</a:t>
            </a:r>
            <a:r>
              <a:rPr lang="en-IN" dirty="0" err="1"/>
              <a:t>LastByteRcvd</a:t>
            </a:r>
            <a:r>
              <a:rPr lang="en-IN" dirty="0"/>
              <a:t> – </a:t>
            </a:r>
            <a:r>
              <a:rPr lang="en-IN" dirty="0" err="1"/>
              <a:t>LastByteRead</a:t>
            </a:r>
            <a:r>
              <a:rPr lang="en-I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177033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45E8D-0E00-4F32-965D-F7933407171E}"/>
              </a:ext>
            </a:extLst>
          </p:cNvPr>
          <p:cNvSpPr/>
          <p:nvPr/>
        </p:nvSpPr>
        <p:spPr>
          <a:xfrm>
            <a:off x="393111" y="666750"/>
            <a:ext cx="926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TCP flow control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856BF-2A94-408D-A1C9-C95590C932EB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63C511E-A079-472B-894D-A6C56D0A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908AE-6EEE-48BA-A89E-C11DB8F9226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6" name="Rectangle 75">
            <a:extLst>
              <a:ext uri="{FF2B5EF4-FFF2-40B4-BE49-F238E27FC236}">
                <a16:creationId xmlns:a16="http://schemas.microsoft.com/office/drawing/2014/main" id="{AF8D6B9E-D770-4D09-B234-C20F7F62E175}"/>
              </a:ext>
            </a:extLst>
          </p:cNvPr>
          <p:cNvSpPr txBox="1">
            <a:spLocks noChangeArrowheads="1"/>
          </p:cNvSpPr>
          <p:nvPr/>
        </p:nvSpPr>
        <p:spPr>
          <a:xfrm>
            <a:off x="281354" y="1434376"/>
            <a:ext cx="4668117" cy="51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receiver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advertises” free buffer space in </a:t>
            </a:r>
            <a:r>
              <a:rPr kumimoji="0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rwnd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field in TCP header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RcvBuffer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size set via socket options (typical default is 4096 bytes)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 operating systems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autoadjust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RcvBuffer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limits amount of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unACKed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(“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in-flight”) data to received </a:t>
            </a:r>
            <a:r>
              <a:rPr kumimoji="0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rwnd</a:t>
            </a:r>
            <a:endParaRPr kumimoji="0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guarantees receive buffer will not overflow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7DA7A3-AD2A-4E39-BB30-62459432C954}"/>
              </a:ext>
            </a:extLst>
          </p:cNvPr>
          <p:cNvGrpSpPr/>
          <p:nvPr/>
        </p:nvGrpSpPr>
        <p:grpSpPr>
          <a:xfrm>
            <a:off x="5520877" y="1434376"/>
            <a:ext cx="4349284" cy="5165818"/>
            <a:chOff x="7334716" y="821871"/>
            <a:chExt cx="4349284" cy="5165818"/>
          </a:xfrm>
        </p:grpSpPr>
        <p:sp>
          <p:nvSpPr>
            <p:cNvPr id="12" name="Text Box 49">
              <a:extLst>
                <a:ext uri="{FF2B5EF4-FFF2-40B4-BE49-F238E27FC236}">
                  <a16:creationId xmlns:a16="http://schemas.microsoft.com/office/drawing/2014/main" id="{1A08A4E9-40B0-4E27-8C45-13A9EBE2B2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4716" y="821871"/>
              <a:ext cx="4349284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flow control: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# bytes receiver willing to accept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41599A-80B3-4190-A6E4-A20EE49AF1C9}"/>
                </a:ext>
              </a:extLst>
            </p:cNvPr>
            <p:cNvGrpSpPr/>
            <p:nvPr/>
          </p:nvGrpSpPr>
          <p:grpSpPr>
            <a:xfrm>
              <a:off x="7490842" y="1445945"/>
              <a:ext cx="3173211" cy="4078555"/>
              <a:chOff x="7157014" y="1873079"/>
              <a:chExt cx="2251592" cy="2800562"/>
            </a:xfrm>
          </p:grpSpPr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BC0E71BB-D860-40A7-B20B-AB2BE9BFA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6558" y="1873079"/>
                <a:ext cx="2202048" cy="274545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" name="Rectangle 5">
                <a:extLst>
                  <a:ext uri="{FF2B5EF4-FFF2-40B4-BE49-F238E27FC236}">
                    <a16:creationId xmlns:a16="http://schemas.microsoft.com/office/drawing/2014/main" id="{78B99105-9791-4C37-BDB9-5C2B60336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783" y="1939027"/>
                <a:ext cx="2202048" cy="273461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91E31547-5FFD-4712-B58F-F37FF017DA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0553" y="2152232"/>
                <a:ext cx="2199395" cy="271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1BD80C3E-62AF-4C45-B781-3FB9A7A8F0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7014" y="2368146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" name="Line 16">
                <a:extLst>
                  <a:ext uri="{FF2B5EF4-FFF2-40B4-BE49-F238E27FC236}">
                    <a16:creationId xmlns:a16="http://schemas.microsoft.com/office/drawing/2014/main" id="{FA047EDA-F096-4B97-93DD-B29FD6A69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62322" y="2584964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" name="Line 18">
                <a:extLst>
                  <a:ext uri="{FF2B5EF4-FFF2-40B4-BE49-F238E27FC236}">
                    <a16:creationId xmlns:a16="http://schemas.microsoft.com/office/drawing/2014/main" id="{D44701CA-96E1-408D-A2D4-60706DB6D7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9668" y="2809912"/>
                <a:ext cx="2202049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" name="Line 19">
                <a:extLst>
                  <a:ext uri="{FF2B5EF4-FFF2-40B4-BE49-F238E27FC236}">
                    <a16:creationId xmlns:a16="http://schemas.microsoft.com/office/drawing/2014/main" id="{27084635-21E7-4802-AF49-82E1D5D971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7014" y="3032150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" name="Line 20">
                <a:extLst>
                  <a:ext uri="{FF2B5EF4-FFF2-40B4-BE49-F238E27FC236}">
                    <a16:creationId xmlns:a16="http://schemas.microsoft.com/office/drawing/2014/main" id="{40F5FC6E-C199-48E5-83C4-4884312690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7014" y="3351956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" name="Line 21">
                <a:extLst>
                  <a:ext uri="{FF2B5EF4-FFF2-40B4-BE49-F238E27FC236}">
                    <a16:creationId xmlns:a16="http://schemas.microsoft.com/office/drawing/2014/main" id="{0570EE50-5560-4EB7-B8B6-62C97CB81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249633" y="2586771"/>
                <a:ext cx="2654" cy="442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" name="Text Box 22">
                <a:extLst>
                  <a:ext uri="{FF2B5EF4-FFF2-40B4-BE49-F238E27FC236}">
                    <a16:creationId xmlns:a16="http://schemas.microsoft.com/office/drawing/2014/main" id="{A27502D5-EA8A-4903-BEDE-FCFC093D81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20544" y="2572087"/>
                <a:ext cx="1124010" cy="2324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receive window</a:t>
                </a:r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D9404136-F9B4-4144-BF84-728EE1085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241671" y="1940977"/>
                <a:ext cx="981" cy="20781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4" name="Line 53">
              <a:extLst>
                <a:ext uri="{FF2B5EF4-FFF2-40B4-BE49-F238E27FC236}">
                  <a16:creationId xmlns:a16="http://schemas.microsoft.com/office/drawing/2014/main" id="{D56D5AD1-4658-4189-889F-ABDE669379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968285" y="1150408"/>
              <a:ext cx="1233771" cy="1404106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Text Box 49">
              <a:extLst>
                <a:ext uri="{FF2B5EF4-FFF2-40B4-BE49-F238E27FC236}">
                  <a16:creationId xmlns:a16="http://schemas.microsoft.com/office/drawing/2014/main" id="{6BE1AF9E-938F-49AF-935A-5F1E5F62E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5744" y="5646057"/>
              <a:ext cx="2310027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TCP segment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9847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BC7444-C94F-4053-9066-97C9DF267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48ABF-6C42-4635-8B37-372575A445E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0BF6-0D8C-4F57-A048-F0EB869D7D5E}"/>
              </a:ext>
            </a:extLst>
          </p:cNvPr>
          <p:cNvCxnSpPr>
            <a:cxnSpLocks/>
          </p:cNvCxnSpPr>
          <p:nvPr/>
        </p:nvCxnSpPr>
        <p:spPr>
          <a:xfrm>
            <a:off x="-8308" y="854815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4350F-C03E-475C-9CD1-82015694AA61}"/>
              </a:ext>
            </a:extLst>
          </p:cNvPr>
          <p:cNvSpPr/>
          <p:nvPr/>
        </p:nvSpPr>
        <p:spPr>
          <a:xfrm>
            <a:off x="393111" y="1056390"/>
            <a:ext cx="361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Transport Layer - Roadmap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0D93350-A7A9-491E-B12A-014A2822FE18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46192"/>
            <a:ext cx="6204637" cy="491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3.2 multiplexing and demultiplexing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3.3 connectionless transport: UDP</a:t>
            </a:r>
          </a:p>
          <a:p>
            <a:pPr marL="566738" indent="-566738"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3.4 principles of reliable data transfer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</a:rPr>
              <a:t>3.5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600" dirty="0">
                <a:ea typeface="ＭＳ Ｐゴシック" charset="0"/>
              </a:rPr>
              <a:t>connection-oriented transport: TCP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segment structure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reliable data transfer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flow control</a:t>
            </a:r>
          </a:p>
          <a:p>
            <a:pPr marL="912813" lvl="1">
              <a:buFont typeface="Arial"/>
              <a:buChar char="•"/>
              <a:defRPr/>
            </a:pPr>
            <a:r>
              <a:rPr lang="en-US" sz="2600" dirty="0"/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3.7 TCP congestion control</a:t>
            </a:r>
          </a:p>
          <a:p>
            <a:pPr marL="566738" indent="-566738">
              <a:buFont typeface="Wingdings" charset="0"/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4249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TCP connection management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0249ED83-D0A4-4981-846C-D2AEB336E0AA}"/>
              </a:ext>
            </a:extLst>
          </p:cNvPr>
          <p:cNvSpPr txBox="1">
            <a:spLocks noChangeArrowheads="1"/>
          </p:cNvSpPr>
          <p:nvPr/>
        </p:nvSpPr>
        <p:spPr>
          <a:xfrm>
            <a:off x="39651" y="1470079"/>
            <a:ext cx="11329310" cy="218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before exchanging data, sender/receiver “</a:t>
            </a:r>
            <a:r>
              <a:rPr kumimoji="0" lang="en-US" altLang="ja-JP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handshake”: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agree to establish connection (each knowing the other willing to establish connection)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agree on connection parameters (e.g., starting seq #s)</a:t>
            </a:r>
          </a:p>
        </p:txBody>
      </p:sp>
      <p:sp>
        <p:nvSpPr>
          <p:cNvPr id="12" name="Rectangle 62">
            <a:extLst>
              <a:ext uri="{FF2B5EF4-FFF2-40B4-BE49-F238E27FC236}">
                <a16:creationId xmlns:a16="http://schemas.microsoft.com/office/drawing/2014/main" id="{C5C7A5EC-90C9-4246-AA21-702DA6B38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085" y="3075970"/>
            <a:ext cx="2279650" cy="2414588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" name="Rectangle 45">
            <a:extLst>
              <a:ext uri="{FF2B5EF4-FFF2-40B4-BE49-F238E27FC236}">
                <a16:creationId xmlns:a16="http://schemas.microsoft.com/office/drawing/2014/main" id="{996389E8-8915-4C74-86A7-7E45E3FA2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397" y="3129945"/>
            <a:ext cx="2270125" cy="2471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" name="Line 55">
            <a:extLst>
              <a:ext uri="{FF2B5EF4-FFF2-40B4-BE49-F238E27FC236}">
                <a16:creationId xmlns:a16="http://schemas.microsoft.com/office/drawing/2014/main" id="{FB5802EC-22E0-444E-AA4E-B3A95F0E7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3397" y="3571270"/>
            <a:ext cx="227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8877D8FC-473B-404A-99E8-716DF9A97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685" y="3683983"/>
            <a:ext cx="2335212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230188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state: ESTAB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variables: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seq # client-to-server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server-to-client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rcvBuffer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size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at server,client 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</a:t>
            </a:r>
          </a:p>
        </p:txBody>
      </p:sp>
      <p:grpSp>
        <p:nvGrpSpPr>
          <p:cNvPr id="17" name="Group 46">
            <a:extLst>
              <a:ext uri="{FF2B5EF4-FFF2-40B4-BE49-F238E27FC236}">
                <a16:creationId xmlns:a16="http://schemas.microsoft.com/office/drawing/2014/main" id="{E3C9AEE9-FEDF-4504-87F8-28BAC67EFCF1}"/>
              </a:ext>
            </a:extLst>
          </p:cNvPr>
          <p:cNvGrpSpPr>
            <a:grpSpLocks/>
          </p:cNvGrpSpPr>
          <p:nvPr/>
        </p:nvGrpSpPr>
        <p:grpSpPr bwMode="auto">
          <a:xfrm>
            <a:off x="3233900" y="3485545"/>
            <a:ext cx="438150" cy="206375"/>
            <a:chOff x="344" y="1846"/>
            <a:chExt cx="336" cy="130"/>
          </a:xfrm>
        </p:grpSpPr>
        <p:sp>
          <p:nvSpPr>
            <p:cNvPr id="18" name="Rectangle 47">
              <a:extLst>
                <a:ext uri="{FF2B5EF4-FFF2-40B4-BE49-F238E27FC236}">
                  <a16:creationId xmlns:a16="http://schemas.microsoft.com/office/drawing/2014/main" id="{314B70A4-AF81-41B8-8C99-F216FB567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" name="Rectangle 48">
              <a:extLst>
                <a:ext uri="{FF2B5EF4-FFF2-40B4-BE49-F238E27FC236}">
                  <a16:creationId xmlns:a16="http://schemas.microsoft.com/office/drawing/2014/main" id="{3CD0FEC2-4C2C-49DC-96A6-10645F8BB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863"/>
              <a:ext cx="112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" name="Rectangle 49">
              <a:extLst>
                <a:ext uri="{FF2B5EF4-FFF2-40B4-BE49-F238E27FC236}">
                  <a16:creationId xmlns:a16="http://schemas.microsoft.com/office/drawing/2014/main" id="{864B06C7-B8D6-43E6-9F6D-8FDB25530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" name="Rectangle 50">
              <a:extLst>
                <a:ext uri="{FF2B5EF4-FFF2-40B4-BE49-F238E27FC236}">
                  <a16:creationId xmlns:a16="http://schemas.microsoft.com/office/drawing/2014/main" id="{B6B2A3C2-A61A-428C-A693-996ADB292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2" name="Text Box 54">
            <a:extLst>
              <a:ext uri="{FF2B5EF4-FFF2-40B4-BE49-F238E27FC236}">
                <a16:creationId xmlns:a16="http://schemas.microsoft.com/office/drawing/2014/main" id="{F441EEDE-059E-45F0-81FD-5CDD00CD0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1489" y="3147123"/>
            <a:ext cx="1146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application</a:t>
            </a:r>
          </a:p>
        </p:txBody>
      </p:sp>
      <p:sp>
        <p:nvSpPr>
          <p:cNvPr id="23" name="Line 56">
            <a:extLst>
              <a:ext uri="{FF2B5EF4-FFF2-40B4-BE49-F238E27FC236}">
                <a16:creationId xmlns:a16="http://schemas.microsoft.com/office/drawing/2014/main" id="{208C9C62-26FB-4047-ABBC-54AB8591B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9747" y="5066695"/>
            <a:ext cx="22685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Text Box 57">
            <a:extLst>
              <a:ext uri="{FF2B5EF4-FFF2-40B4-BE49-F238E27FC236}">
                <a16:creationId xmlns:a16="http://schemas.microsoft.com/office/drawing/2014/main" id="{37F71BED-B1DA-482C-8C7D-862E7449B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066" y="5161856"/>
            <a:ext cx="908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network</a:t>
            </a: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4F5D685E-61DF-4880-8B15-95073F898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822" y="5488970"/>
            <a:ext cx="2335213" cy="180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Line 59">
            <a:extLst>
              <a:ext uri="{FF2B5EF4-FFF2-40B4-BE49-F238E27FC236}">
                <a16:creationId xmlns:a16="http://schemas.microsoft.com/office/drawing/2014/main" id="{E033D484-982A-404C-A1DA-F367A21A8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3397" y="5477858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" name="Line 60">
            <a:extLst>
              <a:ext uri="{FF2B5EF4-FFF2-40B4-BE49-F238E27FC236}">
                <a16:creationId xmlns:a16="http://schemas.microsoft.com/office/drawing/2014/main" id="{9BE76DE4-5BA0-4DD0-BC65-92649CA86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7172" y="5449283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82310B94-CFDB-412F-A373-C407504A9DEB}"/>
              </a:ext>
            </a:extLst>
          </p:cNvPr>
          <p:cNvSpPr>
            <a:spLocks/>
          </p:cNvSpPr>
          <p:nvPr/>
        </p:nvSpPr>
        <p:spPr bwMode="auto">
          <a:xfrm flipH="1">
            <a:off x="1880322" y="3133120"/>
            <a:ext cx="468313" cy="249078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Rectangle 63">
            <a:extLst>
              <a:ext uri="{FF2B5EF4-FFF2-40B4-BE49-F238E27FC236}">
                <a16:creationId xmlns:a16="http://schemas.microsoft.com/office/drawing/2014/main" id="{840543BA-08E8-433B-AEBC-8533E3D6D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210" y="3082320"/>
            <a:ext cx="2279650" cy="2414588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0" name="Rectangle 64">
            <a:extLst>
              <a:ext uri="{FF2B5EF4-FFF2-40B4-BE49-F238E27FC236}">
                <a16:creationId xmlns:a16="http://schemas.microsoft.com/office/drawing/2014/main" id="{49707C0F-5692-4807-A318-1E5EA31E4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5522" y="3136295"/>
            <a:ext cx="2270125" cy="2471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1" name="Line 65">
            <a:extLst>
              <a:ext uri="{FF2B5EF4-FFF2-40B4-BE49-F238E27FC236}">
                <a16:creationId xmlns:a16="http://schemas.microsoft.com/office/drawing/2014/main" id="{6CE702CE-7BAB-4F75-BEC9-D5AED1CE04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5522" y="3577620"/>
            <a:ext cx="227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2" name="Text Box 66">
            <a:extLst>
              <a:ext uri="{FF2B5EF4-FFF2-40B4-BE49-F238E27FC236}">
                <a16:creationId xmlns:a16="http://schemas.microsoft.com/office/drawing/2014/main" id="{5529DEBD-2C1B-456A-82D8-5A0A3C88C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810" y="3690333"/>
            <a:ext cx="2335212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230188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state: ESTAB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Variables: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seq # client-to-server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server-to-client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rcvBuffer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size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at server,client 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</a:t>
            </a:r>
          </a:p>
        </p:txBody>
      </p:sp>
      <p:grpSp>
        <p:nvGrpSpPr>
          <p:cNvPr id="33" name="Group 67">
            <a:extLst>
              <a:ext uri="{FF2B5EF4-FFF2-40B4-BE49-F238E27FC236}">
                <a16:creationId xmlns:a16="http://schemas.microsoft.com/office/drawing/2014/main" id="{00AEC760-2E84-4D4F-A936-71AFB617FDC0}"/>
              </a:ext>
            </a:extLst>
          </p:cNvPr>
          <p:cNvGrpSpPr>
            <a:grpSpLocks/>
          </p:cNvGrpSpPr>
          <p:nvPr/>
        </p:nvGrpSpPr>
        <p:grpSpPr bwMode="auto">
          <a:xfrm>
            <a:off x="7562919" y="3491895"/>
            <a:ext cx="438150" cy="206375"/>
            <a:chOff x="344" y="1846"/>
            <a:chExt cx="336" cy="130"/>
          </a:xfrm>
        </p:grpSpPr>
        <p:sp>
          <p:nvSpPr>
            <p:cNvPr id="34" name="Rectangle 68">
              <a:extLst>
                <a:ext uri="{FF2B5EF4-FFF2-40B4-BE49-F238E27FC236}">
                  <a16:creationId xmlns:a16="http://schemas.microsoft.com/office/drawing/2014/main" id="{76DAA5D7-C9F6-4EED-8967-08DE40E29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Rectangle 69">
              <a:extLst>
                <a:ext uri="{FF2B5EF4-FFF2-40B4-BE49-F238E27FC236}">
                  <a16:creationId xmlns:a16="http://schemas.microsoft.com/office/drawing/2014/main" id="{EE1A9866-6E37-492F-8753-627C3C19A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863"/>
              <a:ext cx="112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Rectangle 70">
              <a:extLst>
                <a:ext uri="{FF2B5EF4-FFF2-40B4-BE49-F238E27FC236}">
                  <a16:creationId xmlns:a16="http://schemas.microsoft.com/office/drawing/2014/main" id="{3F9D2439-6E93-4F29-84F1-688595BF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" name="Rectangle 71">
              <a:extLst>
                <a:ext uri="{FF2B5EF4-FFF2-40B4-BE49-F238E27FC236}">
                  <a16:creationId xmlns:a16="http://schemas.microsoft.com/office/drawing/2014/main" id="{7B851C45-4940-43DF-8DB6-87CA13669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8" name="Text Box 72">
            <a:extLst>
              <a:ext uri="{FF2B5EF4-FFF2-40B4-BE49-F238E27FC236}">
                <a16:creationId xmlns:a16="http://schemas.microsoft.com/office/drawing/2014/main" id="{BFC22E2E-C5FF-4AC3-A7DA-EADDECE6A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654" y="3164731"/>
            <a:ext cx="1146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application</a:t>
            </a:r>
          </a:p>
        </p:txBody>
      </p:sp>
      <p:sp>
        <p:nvSpPr>
          <p:cNvPr id="39" name="Line 73">
            <a:extLst>
              <a:ext uri="{FF2B5EF4-FFF2-40B4-BE49-F238E27FC236}">
                <a16:creationId xmlns:a16="http://schemas.microsoft.com/office/drawing/2014/main" id="{D2EE9614-17B2-4138-B78C-3AF1FD5A3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1872" y="5073045"/>
            <a:ext cx="22685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0" name="Text Box 74">
            <a:extLst>
              <a:ext uri="{FF2B5EF4-FFF2-40B4-BE49-F238E27FC236}">
                <a16:creationId xmlns:a16="http://schemas.microsoft.com/office/drawing/2014/main" id="{08980C5D-A725-4315-B6E7-BBC943340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5361" y="5154493"/>
            <a:ext cx="908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network</a:t>
            </a:r>
          </a:p>
        </p:txBody>
      </p:sp>
      <p:sp>
        <p:nvSpPr>
          <p:cNvPr id="41" name="Rectangle 75">
            <a:extLst>
              <a:ext uri="{FF2B5EF4-FFF2-40B4-BE49-F238E27FC236}">
                <a16:creationId xmlns:a16="http://schemas.microsoft.com/office/drawing/2014/main" id="{C6239453-09DA-4D91-9DBC-F056ABC5D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947" y="5495320"/>
            <a:ext cx="2335213" cy="180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2" name="Line 76">
            <a:extLst>
              <a:ext uri="{FF2B5EF4-FFF2-40B4-BE49-F238E27FC236}">
                <a16:creationId xmlns:a16="http://schemas.microsoft.com/office/drawing/2014/main" id="{548F0FC8-EB81-4AC7-8A72-F5F71E3DE6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5522" y="5484208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3" name="Line 77">
            <a:extLst>
              <a:ext uri="{FF2B5EF4-FFF2-40B4-BE49-F238E27FC236}">
                <a16:creationId xmlns:a16="http://schemas.microsoft.com/office/drawing/2014/main" id="{457A7EC7-F606-4D0C-90D4-26198E129C36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9297" y="5455633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4" name="Freeform 78">
            <a:extLst>
              <a:ext uri="{FF2B5EF4-FFF2-40B4-BE49-F238E27FC236}">
                <a16:creationId xmlns:a16="http://schemas.microsoft.com/office/drawing/2014/main" id="{5EF01713-2054-4F62-A276-B51980267BDA}"/>
              </a:ext>
            </a:extLst>
          </p:cNvPr>
          <p:cNvSpPr>
            <a:spLocks/>
          </p:cNvSpPr>
          <p:nvPr/>
        </p:nvSpPr>
        <p:spPr bwMode="auto">
          <a:xfrm>
            <a:off x="8936760" y="3072795"/>
            <a:ext cx="468312" cy="249078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" name="Text Box 83">
            <a:extLst>
              <a:ext uri="{FF2B5EF4-FFF2-40B4-BE49-F238E27FC236}">
                <a16:creationId xmlns:a16="http://schemas.microsoft.com/office/drawing/2014/main" id="{34B51AEF-9275-4EC7-9418-84798101C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454" y="5900328"/>
            <a:ext cx="56333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1775" indent="-231775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Socket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clientSocket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=   </a:t>
            </a: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newSocket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("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hostname","port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number");</a:t>
            </a:r>
          </a:p>
        </p:txBody>
      </p:sp>
      <p:sp>
        <p:nvSpPr>
          <p:cNvPr id="46" name="Text Box 85">
            <a:extLst>
              <a:ext uri="{FF2B5EF4-FFF2-40B4-BE49-F238E27FC236}">
                <a16:creationId xmlns:a16="http://schemas.microsoft.com/office/drawing/2014/main" id="{4CECA7DD-2360-4CAA-A853-E75A7FDCC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6203" y="5913824"/>
            <a:ext cx="41595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1775" indent="-231775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Socket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connectionSocket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=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welcomeSocket.accept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();</a:t>
            </a:r>
          </a:p>
        </p:txBody>
      </p:sp>
      <p:grpSp>
        <p:nvGrpSpPr>
          <p:cNvPr id="47" name="Group 89">
            <a:extLst>
              <a:ext uri="{FF2B5EF4-FFF2-40B4-BE49-F238E27FC236}">
                <a16:creationId xmlns:a16="http://schemas.microsoft.com/office/drawing/2014/main" id="{CD17C094-3BD1-45E8-BA58-67290A3B58C0}"/>
              </a:ext>
            </a:extLst>
          </p:cNvPr>
          <p:cNvGrpSpPr>
            <a:grpSpLocks/>
          </p:cNvGrpSpPr>
          <p:nvPr/>
        </p:nvGrpSpPr>
        <p:grpSpPr bwMode="auto">
          <a:xfrm>
            <a:off x="1404072" y="5165120"/>
            <a:ext cx="698500" cy="612775"/>
            <a:chOff x="-44" y="1473"/>
            <a:chExt cx="981" cy="1105"/>
          </a:xfrm>
        </p:grpSpPr>
        <p:pic>
          <p:nvPicPr>
            <p:cNvPr id="48" name="Picture 90" descr="desktop_computer_stylized_medium">
              <a:extLst>
                <a:ext uri="{FF2B5EF4-FFF2-40B4-BE49-F238E27FC236}">
                  <a16:creationId xmlns:a16="http://schemas.microsoft.com/office/drawing/2014/main" id="{AE8CDF2B-3FD1-46DE-A793-1AFF85CF6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Freeform 91">
              <a:extLst>
                <a:ext uri="{FF2B5EF4-FFF2-40B4-BE49-F238E27FC236}">
                  <a16:creationId xmlns:a16="http://schemas.microsoft.com/office/drawing/2014/main" id="{962C626B-A44E-4D90-8358-EC14F9DA9A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" name="Group 92">
            <a:extLst>
              <a:ext uri="{FF2B5EF4-FFF2-40B4-BE49-F238E27FC236}">
                <a16:creationId xmlns:a16="http://schemas.microsoft.com/office/drawing/2014/main" id="{DF75C396-86CE-4552-8FC8-050621B694A4}"/>
              </a:ext>
            </a:extLst>
          </p:cNvPr>
          <p:cNvGrpSpPr>
            <a:grpSpLocks/>
          </p:cNvGrpSpPr>
          <p:nvPr/>
        </p:nvGrpSpPr>
        <p:grpSpPr bwMode="auto">
          <a:xfrm>
            <a:off x="9219335" y="5063520"/>
            <a:ext cx="415925" cy="627063"/>
            <a:chOff x="4140" y="429"/>
            <a:chExt cx="1425" cy="2396"/>
          </a:xfrm>
        </p:grpSpPr>
        <p:sp>
          <p:nvSpPr>
            <p:cNvPr id="51" name="Freeform 93">
              <a:extLst>
                <a:ext uri="{FF2B5EF4-FFF2-40B4-BE49-F238E27FC236}">
                  <a16:creationId xmlns:a16="http://schemas.microsoft.com/office/drawing/2014/main" id="{88600C74-34D6-4EF0-BEA1-5019DF010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Rectangle 94">
              <a:extLst>
                <a:ext uri="{FF2B5EF4-FFF2-40B4-BE49-F238E27FC236}">
                  <a16:creationId xmlns:a16="http://schemas.microsoft.com/office/drawing/2014/main" id="{B884D6CA-2B74-41A2-9A32-A7428B4D3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50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3" name="Freeform 95">
              <a:extLst>
                <a:ext uri="{FF2B5EF4-FFF2-40B4-BE49-F238E27FC236}">
                  <a16:creationId xmlns:a16="http://schemas.microsoft.com/office/drawing/2014/main" id="{2D1F82CA-8CBD-4EB3-B373-1F3917B1B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Freeform 96">
              <a:extLst>
                <a:ext uri="{FF2B5EF4-FFF2-40B4-BE49-F238E27FC236}">
                  <a16:creationId xmlns:a16="http://schemas.microsoft.com/office/drawing/2014/main" id="{BC202610-644D-4E7A-88B5-C13964E70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Rectangle 97">
              <a:extLst>
                <a:ext uri="{FF2B5EF4-FFF2-40B4-BE49-F238E27FC236}">
                  <a16:creationId xmlns:a16="http://schemas.microsoft.com/office/drawing/2014/main" id="{D04595ED-7FD0-4517-AEC7-3E93FDACF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6"/>
              <a:ext cx="598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6" name="Group 98">
              <a:extLst>
                <a:ext uri="{FF2B5EF4-FFF2-40B4-BE49-F238E27FC236}">
                  <a16:creationId xmlns:a16="http://schemas.microsoft.com/office/drawing/2014/main" id="{97CE7812-A2B4-41CF-B9E0-22CBDE205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1" name="AutoShape 99">
                <a:extLst>
                  <a:ext uri="{FF2B5EF4-FFF2-40B4-BE49-F238E27FC236}">
                    <a16:creationId xmlns:a16="http://schemas.microsoft.com/office/drawing/2014/main" id="{517C035F-65D2-4BE3-9396-72A626794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AutoShape 100">
                <a:extLst>
                  <a:ext uri="{FF2B5EF4-FFF2-40B4-BE49-F238E27FC236}">
                    <a16:creationId xmlns:a16="http://schemas.microsoft.com/office/drawing/2014/main" id="{03CD2B6F-256B-4103-B3A1-921D367EC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7" name="Rectangle 101">
              <a:extLst>
                <a:ext uri="{FF2B5EF4-FFF2-40B4-BE49-F238E27FC236}">
                  <a16:creationId xmlns:a16="http://schemas.microsoft.com/office/drawing/2014/main" id="{3D5EB2E2-56A7-455C-AD81-649BDBDDC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8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8" name="Group 102">
              <a:extLst>
                <a:ext uri="{FF2B5EF4-FFF2-40B4-BE49-F238E27FC236}">
                  <a16:creationId xmlns:a16="http://schemas.microsoft.com/office/drawing/2014/main" id="{40EFB868-6A8E-4267-9D1E-A4AE6871C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" name="AutoShape 103">
                <a:extLst>
                  <a:ext uri="{FF2B5EF4-FFF2-40B4-BE49-F238E27FC236}">
                    <a16:creationId xmlns:a16="http://schemas.microsoft.com/office/drawing/2014/main" id="{6D2E58BA-4FC5-42FC-A95B-64B94BD36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0" name="AutoShape 104">
                <a:extLst>
                  <a:ext uri="{FF2B5EF4-FFF2-40B4-BE49-F238E27FC236}">
                    <a16:creationId xmlns:a16="http://schemas.microsoft.com/office/drawing/2014/main" id="{514DC2CB-0B41-42A7-BFCB-4DF3C3BBA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7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9" name="Rectangle 105">
              <a:extLst>
                <a:ext uri="{FF2B5EF4-FFF2-40B4-BE49-F238E27FC236}">
                  <a16:creationId xmlns:a16="http://schemas.microsoft.com/office/drawing/2014/main" id="{8206F907-64D0-4941-BD9B-696D6F295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8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" name="Rectangle 106">
              <a:extLst>
                <a:ext uri="{FF2B5EF4-FFF2-40B4-BE49-F238E27FC236}">
                  <a16:creationId xmlns:a16="http://schemas.microsoft.com/office/drawing/2014/main" id="{C4F0AC1C-F649-4FF2-A45E-92D4299F0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8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1" name="Group 107">
              <a:extLst>
                <a:ext uri="{FF2B5EF4-FFF2-40B4-BE49-F238E27FC236}">
                  <a16:creationId xmlns:a16="http://schemas.microsoft.com/office/drawing/2014/main" id="{EF8C425C-9BA8-4CFF-8573-8EC9D02229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7" name="AutoShape 108">
                <a:extLst>
                  <a:ext uri="{FF2B5EF4-FFF2-40B4-BE49-F238E27FC236}">
                    <a16:creationId xmlns:a16="http://schemas.microsoft.com/office/drawing/2014/main" id="{75C321BD-EAF0-4DC0-BB3E-55FCFB1DF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25" cy="123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8" name="AutoShape 109">
                <a:extLst>
                  <a:ext uri="{FF2B5EF4-FFF2-40B4-BE49-F238E27FC236}">
                    <a16:creationId xmlns:a16="http://schemas.microsoft.com/office/drawing/2014/main" id="{2E7DA7C3-6E99-4CAD-8110-EC7D2C45E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1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2" name="Freeform 110">
              <a:extLst>
                <a:ext uri="{FF2B5EF4-FFF2-40B4-BE49-F238E27FC236}">
                  <a16:creationId xmlns:a16="http://schemas.microsoft.com/office/drawing/2014/main" id="{5CB211A4-FF26-43B3-82BE-8BBFBF5AB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3" name="Group 111">
              <a:extLst>
                <a:ext uri="{FF2B5EF4-FFF2-40B4-BE49-F238E27FC236}">
                  <a16:creationId xmlns:a16="http://schemas.microsoft.com/office/drawing/2014/main" id="{31B59996-69AF-45A7-84DA-77ED31D744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5" name="AutoShape 112">
                <a:extLst>
                  <a:ext uri="{FF2B5EF4-FFF2-40B4-BE49-F238E27FC236}">
                    <a16:creationId xmlns:a16="http://schemas.microsoft.com/office/drawing/2014/main" id="{18744240-7CA4-4354-95B9-CA209A298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5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6" name="AutoShape 113">
                <a:extLst>
                  <a:ext uri="{FF2B5EF4-FFF2-40B4-BE49-F238E27FC236}">
                    <a16:creationId xmlns:a16="http://schemas.microsoft.com/office/drawing/2014/main" id="{71A012C3-EF40-4430-8A54-97C65AADA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1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4" name="Rectangle 114">
              <a:extLst>
                <a:ext uri="{FF2B5EF4-FFF2-40B4-BE49-F238E27FC236}">
                  <a16:creationId xmlns:a16="http://schemas.microsoft.com/office/drawing/2014/main" id="{7DA7A5F9-B5BA-4568-B8B6-70B249DE8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5" name="Freeform 115">
              <a:extLst>
                <a:ext uri="{FF2B5EF4-FFF2-40B4-BE49-F238E27FC236}">
                  <a16:creationId xmlns:a16="http://schemas.microsoft.com/office/drawing/2014/main" id="{08802FA8-AB61-44B7-9D32-A41D09C02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Freeform 116">
              <a:extLst>
                <a:ext uri="{FF2B5EF4-FFF2-40B4-BE49-F238E27FC236}">
                  <a16:creationId xmlns:a16="http://schemas.microsoft.com/office/drawing/2014/main" id="{C1147FD3-5A67-44FE-A4D5-160148E97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117">
              <a:extLst>
                <a:ext uri="{FF2B5EF4-FFF2-40B4-BE49-F238E27FC236}">
                  <a16:creationId xmlns:a16="http://schemas.microsoft.com/office/drawing/2014/main" id="{D9A60BD7-EE47-4E9B-888E-A5BAEEEFE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3"/>
              <a:ext cx="49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Freeform 118">
              <a:extLst>
                <a:ext uri="{FF2B5EF4-FFF2-40B4-BE49-F238E27FC236}">
                  <a16:creationId xmlns:a16="http://schemas.microsoft.com/office/drawing/2014/main" id="{E9B73E70-4E26-481B-9B71-25953E517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AutoShape 119">
              <a:extLst>
                <a:ext uri="{FF2B5EF4-FFF2-40B4-BE49-F238E27FC236}">
                  <a16:creationId xmlns:a16="http://schemas.microsoft.com/office/drawing/2014/main" id="{C1FB96D6-855F-4CFC-9D9F-0D384FFE3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7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0" name="AutoShape 120">
              <a:extLst>
                <a:ext uri="{FF2B5EF4-FFF2-40B4-BE49-F238E27FC236}">
                  <a16:creationId xmlns:a16="http://schemas.microsoft.com/office/drawing/2014/main" id="{8A7C8826-A90D-4B56-BFEE-8C18E21D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0"/>
              <a:ext cx="1071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1" name="Oval 121">
              <a:extLst>
                <a:ext uri="{FF2B5EF4-FFF2-40B4-BE49-F238E27FC236}">
                  <a16:creationId xmlns:a16="http://schemas.microsoft.com/office/drawing/2014/main" id="{5EA7212F-F231-4A5F-AAF9-981044A73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2" name="Oval 122">
              <a:extLst>
                <a:ext uri="{FF2B5EF4-FFF2-40B4-BE49-F238E27FC236}">
                  <a16:creationId xmlns:a16="http://schemas.microsoft.com/office/drawing/2014/main" id="{9B6577AD-6F9F-45DE-B037-3F58B988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3" name="Oval 123">
              <a:extLst>
                <a:ext uri="{FF2B5EF4-FFF2-40B4-BE49-F238E27FC236}">
                  <a16:creationId xmlns:a16="http://schemas.microsoft.com/office/drawing/2014/main" id="{C52C373F-A34C-4BFD-B6D3-17DF9381B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4" name="Rectangle 124">
              <a:extLst>
                <a:ext uri="{FF2B5EF4-FFF2-40B4-BE49-F238E27FC236}">
                  <a16:creationId xmlns:a16="http://schemas.microsoft.com/office/drawing/2014/main" id="{63314387-624F-461C-A22A-69D792F22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836"/>
              <a:ext cx="82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9783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TCP 3-way handshake</a:t>
            </a:r>
          </a:p>
        </p:txBody>
      </p:sp>
      <p:sp>
        <p:nvSpPr>
          <p:cNvPr id="83" name="Line 5">
            <a:extLst>
              <a:ext uri="{FF2B5EF4-FFF2-40B4-BE49-F238E27FC236}">
                <a16:creationId xmlns:a16="http://schemas.microsoft.com/office/drawing/2014/main" id="{B3555448-2BDE-40BA-9CB0-11AB924BF3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4599" y="3261545"/>
            <a:ext cx="1588" cy="2470150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84" name="Group 102">
            <a:extLst>
              <a:ext uri="{FF2B5EF4-FFF2-40B4-BE49-F238E27FC236}">
                <a16:creationId xmlns:a16="http://schemas.microsoft.com/office/drawing/2014/main" id="{7901F7CE-3199-421C-81C1-97085ABB2716}"/>
              </a:ext>
            </a:extLst>
          </p:cNvPr>
          <p:cNvGrpSpPr>
            <a:grpSpLocks/>
          </p:cNvGrpSpPr>
          <p:nvPr/>
        </p:nvGrpSpPr>
        <p:grpSpPr bwMode="auto">
          <a:xfrm>
            <a:off x="2388637" y="3188520"/>
            <a:ext cx="4494212" cy="955675"/>
            <a:chOff x="810" y="1363"/>
            <a:chExt cx="2831" cy="602"/>
          </a:xfrm>
        </p:grpSpPr>
        <p:sp>
          <p:nvSpPr>
            <p:cNvPr id="85" name="Line 10">
              <a:extLst>
                <a:ext uri="{FF2B5EF4-FFF2-40B4-BE49-F238E27FC236}">
                  <a16:creationId xmlns:a16="http://schemas.microsoft.com/office/drawing/2014/main" id="{3A82CCE0-009A-42F6-8371-33FA1955FF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" y="1502"/>
              <a:ext cx="1579" cy="46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6" name="Rectangle 12">
              <a:extLst>
                <a:ext uri="{FF2B5EF4-FFF2-40B4-BE49-F238E27FC236}">
                  <a16:creationId xmlns:a16="http://schemas.microsoft.com/office/drawing/2014/main" id="{9257C89A-925F-4F2E-A473-DBDFED175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" y="1565"/>
              <a:ext cx="590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7" name="Text Box 13">
              <a:extLst>
                <a:ext uri="{FF2B5EF4-FFF2-40B4-BE49-F238E27FC236}">
                  <a16:creationId xmlns:a16="http://schemas.microsoft.com/office/drawing/2014/main" id="{C8490A17-F6AD-4139-AF24-F7495BAD50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0" y="1624"/>
              <a:ext cx="10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SYNbit=1, Seq=x</a:t>
              </a:r>
            </a:p>
          </p:txBody>
        </p:sp>
        <p:sp>
          <p:nvSpPr>
            <p:cNvPr id="88" name="Text Box 21">
              <a:extLst>
                <a:ext uri="{FF2B5EF4-FFF2-40B4-BE49-F238E27FC236}">
                  <a16:creationId xmlns:a16="http://schemas.microsoft.com/office/drawing/2014/main" id="{24871240-1C13-4DFB-87D9-4406B08DE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" y="1363"/>
              <a:ext cx="1230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choose init seq num, x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 TCP SYN msg</a:t>
              </a:r>
            </a:p>
          </p:txBody>
        </p:sp>
      </p:grpSp>
      <p:sp>
        <p:nvSpPr>
          <p:cNvPr id="89" name="Line 22">
            <a:extLst>
              <a:ext uri="{FF2B5EF4-FFF2-40B4-BE49-F238E27FC236}">
                <a16:creationId xmlns:a16="http://schemas.microsoft.com/office/drawing/2014/main" id="{46152E18-6798-499A-BA98-45050AAB61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63812" y="3331395"/>
            <a:ext cx="1587" cy="3417888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0" name="Text Box 92">
            <a:extLst>
              <a:ext uri="{FF2B5EF4-FFF2-40B4-BE49-F238E27FC236}">
                <a16:creationId xmlns:a16="http://schemas.microsoft.com/office/drawing/2014/main" id="{4523EA25-BDE6-4BCF-AC03-CEA0C577F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9799" y="6169845"/>
            <a:ext cx="771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ESTAB</a:t>
            </a:r>
          </a:p>
        </p:txBody>
      </p:sp>
      <p:grpSp>
        <p:nvGrpSpPr>
          <p:cNvPr id="91" name="Group 109">
            <a:extLst>
              <a:ext uri="{FF2B5EF4-FFF2-40B4-BE49-F238E27FC236}">
                <a16:creationId xmlns:a16="http://schemas.microsoft.com/office/drawing/2014/main" id="{8CAC071E-9354-495F-AC8B-699CD795290C}"/>
              </a:ext>
            </a:extLst>
          </p:cNvPr>
          <p:cNvGrpSpPr>
            <a:grpSpLocks/>
          </p:cNvGrpSpPr>
          <p:nvPr/>
        </p:nvGrpSpPr>
        <p:grpSpPr bwMode="auto">
          <a:xfrm>
            <a:off x="4373012" y="3858445"/>
            <a:ext cx="4519612" cy="1425575"/>
            <a:chOff x="2060" y="1785"/>
            <a:chExt cx="2847" cy="898"/>
          </a:xfrm>
        </p:grpSpPr>
        <p:sp>
          <p:nvSpPr>
            <p:cNvPr id="92" name="Line 11">
              <a:extLst>
                <a:ext uri="{FF2B5EF4-FFF2-40B4-BE49-F238E27FC236}">
                  <a16:creationId xmlns:a16="http://schemas.microsoft.com/office/drawing/2014/main" id="{BBE0A658-C58E-40B6-A6C1-8AA489F4E3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0" y="2031"/>
              <a:ext cx="1580" cy="65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3" name="Rectangle 14">
              <a:extLst>
                <a:ext uri="{FF2B5EF4-FFF2-40B4-BE49-F238E27FC236}">
                  <a16:creationId xmlns:a16="http://schemas.microsoft.com/office/drawing/2014/main" id="{783D26D3-2A00-40E0-8138-5C6C6E37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206"/>
              <a:ext cx="896" cy="3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" name="Text Box 83">
              <a:extLst>
                <a:ext uri="{FF2B5EF4-FFF2-40B4-BE49-F238E27FC236}">
                  <a16:creationId xmlns:a16="http://schemas.microsoft.com/office/drawing/2014/main" id="{6A5FFAF8-7BCB-4279-81FC-814E46E052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9" y="2169"/>
              <a:ext cx="153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SYNbit=1, Seq=y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ACKbit=1; ACKnum=x+1</a:t>
              </a:r>
            </a:p>
          </p:txBody>
        </p:sp>
        <p:sp>
          <p:nvSpPr>
            <p:cNvPr id="95" name="Text Box 93">
              <a:extLst>
                <a:ext uri="{FF2B5EF4-FFF2-40B4-BE49-F238E27FC236}">
                  <a16:creationId xmlns:a16="http://schemas.microsoft.com/office/drawing/2014/main" id="{C956322B-8099-47F8-87C0-DC84494A6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" y="1785"/>
              <a:ext cx="1231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choose init seq num, y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 TCP SYNACK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msg, acking SYN</a:t>
              </a:r>
            </a:p>
          </p:txBody>
        </p:sp>
      </p:grpSp>
      <p:grpSp>
        <p:nvGrpSpPr>
          <p:cNvPr id="96" name="Group 110">
            <a:extLst>
              <a:ext uri="{FF2B5EF4-FFF2-40B4-BE49-F238E27FC236}">
                <a16:creationId xmlns:a16="http://schemas.microsoft.com/office/drawing/2014/main" id="{2745C400-A9EA-4217-A06A-79A2B24914D1}"/>
              </a:ext>
            </a:extLst>
          </p:cNvPr>
          <p:cNvGrpSpPr>
            <a:grpSpLocks/>
          </p:cNvGrpSpPr>
          <p:nvPr/>
        </p:nvGrpSpPr>
        <p:grpSpPr bwMode="auto">
          <a:xfrm>
            <a:off x="2090187" y="4956995"/>
            <a:ext cx="6630987" cy="1373188"/>
            <a:chOff x="622" y="2477"/>
            <a:chExt cx="4177" cy="865"/>
          </a:xfrm>
        </p:grpSpPr>
        <p:sp>
          <p:nvSpPr>
            <p:cNvPr id="97" name="Line 84">
              <a:extLst>
                <a:ext uri="{FF2B5EF4-FFF2-40B4-BE49-F238E27FC236}">
                  <a16:creationId xmlns:a16="http://schemas.microsoft.com/office/drawing/2014/main" id="{AADBA05B-2A22-4934-90FE-75F398EBC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2728"/>
              <a:ext cx="1579" cy="46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" name="Rectangle 89">
              <a:extLst>
                <a:ext uri="{FF2B5EF4-FFF2-40B4-BE49-F238E27FC236}">
                  <a16:creationId xmlns:a16="http://schemas.microsoft.com/office/drawing/2014/main" id="{DE7C77B0-7F0E-4A75-9BD6-657130449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2806"/>
              <a:ext cx="775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" name="Text Box 90">
              <a:extLst>
                <a:ext uri="{FF2B5EF4-FFF2-40B4-BE49-F238E27FC236}">
                  <a16:creationId xmlns:a16="http://schemas.microsoft.com/office/drawing/2014/main" id="{584ACAEC-739A-4020-B52B-9A75B35C57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2" y="2852"/>
              <a:ext cx="152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ACKbit=1, ACKnum=y+1</a:t>
              </a:r>
            </a:p>
          </p:txBody>
        </p:sp>
        <p:sp>
          <p:nvSpPr>
            <p:cNvPr id="100" name="Text Box 94">
              <a:extLst>
                <a:ext uri="{FF2B5EF4-FFF2-40B4-BE49-F238E27FC236}">
                  <a16:creationId xmlns:a16="http://schemas.microsoft.com/office/drawing/2014/main" id="{4464D7D1-B66F-4276-A330-F7BB1B897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" y="2477"/>
              <a:ext cx="1422" cy="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received SYNACK(x) 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indicates server is live;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 ACK for SYNACK;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this segment may contain 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client-to-server data</a:t>
              </a:r>
            </a:p>
          </p:txBody>
        </p:sp>
        <p:sp>
          <p:nvSpPr>
            <p:cNvPr id="101" name="Text Box 95">
              <a:extLst>
                <a:ext uri="{FF2B5EF4-FFF2-40B4-BE49-F238E27FC236}">
                  <a16:creationId xmlns:a16="http://schemas.microsoft.com/office/drawing/2014/main" id="{9EF58691-D704-4D08-8C32-E0CC53B0BB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" y="3042"/>
              <a:ext cx="11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received ACK(y) 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indicates client is live</a:t>
              </a:r>
            </a:p>
          </p:txBody>
        </p:sp>
      </p:grpSp>
      <p:grpSp>
        <p:nvGrpSpPr>
          <p:cNvPr id="102" name="Group 105">
            <a:extLst>
              <a:ext uri="{FF2B5EF4-FFF2-40B4-BE49-F238E27FC236}">
                <a16:creationId xmlns:a16="http://schemas.microsoft.com/office/drawing/2014/main" id="{5BA13860-1C6D-4B59-AED7-37586AE7DD08}"/>
              </a:ext>
            </a:extLst>
          </p:cNvPr>
          <p:cNvGrpSpPr>
            <a:grpSpLocks/>
          </p:cNvGrpSpPr>
          <p:nvPr/>
        </p:nvGrpSpPr>
        <p:grpSpPr bwMode="auto">
          <a:xfrm>
            <a:off x="1391687" y="3226620"/>
            <a:ext cx="1030287" cy="700088"/>
            <a:chOff x="182" y="1387"/>
            <a:chExt cx="649" cy="441"/>
          </a:xfrm>
        </p:grpSpPr>
        <p:sp>
          <p:nvSpPr>
            <p:cNvPr id="103" name="Text Box 91">
              <a:extLst>
                <a:ext uri="{FF2B5EF4-FFF2-40B4-BE49-F238E27FC236}">
                  <a16:creationId xmlns:a16="http://schemas.microsoft.com/office/drawing/2014/main" id="{C1BC2017-26A1-43DA-8182-98D8001B45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1616"/>
              <a:ext cx="64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SYNSENT</a:t>
              </a:r>
            </a:p>
          </p:txBody>
        </p:sp>
        <p:sp>
          <p:nvSpPr>
            <p:cNvPr id="104" name="Line 103">
              <a:extLst>
                <a:ext uri="{FF2B5EF4-FFF2-40B4-BE49-F238E27FC236}">
                  <a16:creationId xmlns:a16="http://schemas.microsoft.com/office/drawing/2014/main" id="{51FEA0EF-60BD-474B-B999-12FE97E090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1387"/>
              <a:ext cx="0" cy="2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5" name="Group 111">
            <a:extLst>
              <a:ext uri="{FF2B5EF4-FFF2-40B4-BE49-F238E27FC236}">
                <a16:creationId xmlns:a16="http://schemas.microsoft.com/office/drawing/2014/main" id="{A43E1EEF-AD77-43A9-8F0D-2E933920A8A9}"/>
              </a:ext>
            </a:extLst>
          </p:cNvPr>
          <p:cNvGrpSpPr>
            <a:grpSpLocks/>
          </p:cNvGrpSpPr>
          <p:nvPr/>
        </p:nvGrpSpPr>
        <p:grpSpPr bwMode="auto">
          <a:xfrm>
            <a:off x="1393274" y="3887020"/>
            <a:ext cx="771525" cy="1622425"/>
            <a:chOff x="183" y="1803"/>
            <a:chExt cx="486" cy="1022"/>
          </a:xfrm>
        </p:grpSpPr>
        <p:sp>
          <p:nvSpPr>
            <p:cNvPr id="106" name="Text Box 16">
              <a:extLst>
                <a:ext uri="{FF2B5EF4-FFF2-40B4-BE49-F238E27FC236}">
                  <a16:creationId xmlns:a16="http://schemas.microsoft.com/office/drawing/2014/main" id="{ECD76CB6-C5C4-4FE7-8DA8-FA7974FC4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" y="2613"/>
              <a:ext cx="4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ESTAB</a:t>
              </a:r>
            </a:p>
          </p:txBody>
        </p:sp>
        <p:sp>
          <p:nvSpPr>
            <p:cNvPr id="107" name="Line 104">
              <a:extLst>
                <a:ext uri="{FF2B5EF4-FFF2-40B4-BE49-F238E27FC236}">
                  <a16:creationId xmlns:a16="http://schemas.microsoft.com/office/drawing/2014/main" id="{B232BD34-FB91-47DA-B51E-5FEBBA9B9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" y="1803"/>
              <a:ext cx="0" cy="7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8" name="Group 108">
            <a:extLst>
              <a:ext uri="{FF2B5EF4-FFF2-40B4-BE49-F238E27FC236}">
                <a16:creationId xmlns:a16="http://schemas.microsoft.com/office/drawing/2014/main" id="{BC4A0321-9E18-46BC-8BEB-6EF66879B5FB}"/>
              </a:ext>
            </a:extLst>
          </p:cNvPr>
          <p:cNvGrpSpPr>
            <a:grpSpLocks/>
          </p:cNvGrpSpPr>
          <p:nvPr/>
        </p:nvGrpSpPr>
        <p:grpSpPr bwMode="auto">
          <a:xfrm>
            <a:off x="8846587" y="3282183"/>
            <a:ext cx="1119187" cy="1192212"/>
            <a:chOff x="4878" y="1422"/>
            <a:chExt cx="705" cy="751"/>
          </a:xfrm>
        </p:grpSpPr>
        <p:sp>
          <p:nvSpPr>
            <p:cNvPr id="109" name="Text Box 99">
              <a:extLst>
                <a:ext uri="{FF2B5EF4-FFF2-40B4-BE49-F238E27FC236}">
                  <a16:creationId xmlns:a16="http://schemas.microsoft.com/office/drawing/2014/main" id="{ABF33438-08C9-47EE-9A72-98F717144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8" y="1961"/>
              <a:ext cx="7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 RCVD</a:t>
              </a:r>
            </a:p>
          </p:txBody>
        </p:sp>
        <p:sp>
          <p:nvSpPr>
            <p:cNvPr id="110" name="Line 106">
              <a:extLst>
                <a:ext uri="{FF2B5EF4-FFF2-40B4-BE49-F238E27FC236}">
                  <a16:creationId xmlns:a16="http://schemas.microsoft.com/office/drawing/2014/main" id="{AB21A1BE-460E-4167-93FA-DF54422A1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9" y="1422"/>
              <a:ext cx="0" cy="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11" name="Line 107">
            <a:extLst>
              <a:ext uri="{FF2B5EF4-FFF2-40B4-BE49-F238E27FC236}">
                <a16:creationId xmlns:a16="http://schemas.microsoft.com/office/drawing/2014/main" id="{4860272B-93C4-4F42-8A44-AFF5AD673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9560962" y="4483920"/>
            <a:ext cx="0" cy="1704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2" name="Text Box 114">
            <a:extLst>
              <a:ext uri="{FF2B5EF4-FFF2-40B4-BE49-F238E27FC236}">
                <a16:creationId xmlns:a16="http://schemas.microsoft.com/office/drawing/2014/main" id="{55000FB7-D380-4D2C-B99F-DACDC19AC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165" y="1858632"/>
            <a:ext cx="183903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lient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state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3" name="Text Box 115">
            <a:extLst>
              <a:ext uri="{FF2B5EF4-FFF2-40B4-BE49-F238E27FC236}">
                <a16:creationId xmlns:a16="http://schemas.microsoft.com/office/drawing/2014/main" id="{8F5349D1-3379-4136-A481-73670E3F8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336" y="2572506"/>
            <a:ext cx="842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LISTEN</a:t>
            </a:r>
          </a:p>
        </p:txBody>
      </p:sp>
      <p:sp>
        <p:nvSpPr>
          <p:cNvPr id="114" name="Text Box 116">
            <a:extLst>
              <a:ext uri="{FF2B5EF4-FFF2-40B4-BE49-F238E27FC236}">
                <a16:creationId xmlns:a16="http://schemas.microsoft.com/office/drawing/2014/main" id="{A04B2992-772A-492A-8146-A066B232F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613" y="1264842"/>
            <a:ext cx="19304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erver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state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5" name="Text Box 117">
            <a:extLst>
              <a:ext uri="{FF2B5EF4-FFF2-40B4-BE49-F238E27FC236}">
                <a16:creationId xmlns:a16="http://schemas.microsoft.com/office/drawing/2014/main" id="{8889EAA9-C5AE-4441-B1B3-E56C8009B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9472" y="2815394"/>
            <a:ext cx="842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LISTEN</a:t>
            </a:r>
          </a:p>
        </p:txBody>
      </p:sp>
      <p:grpSp>
        <p:nvGrpSpPr>
          <p:cNvPr id="116" name="Group 118">
            <a:extLst>
              <a:ext uri="{FF2B5EF4-FFF2-40B4-BE49-F238E27FC236}">
                <a16:creationId xmlns:a16="http://schemas.microsoft.com/office/drawing/2014/main" id="{39504C8C-14F5-496E-BF90-520D71FAF263}"/>
              </a:ext>
            </a:extLst>
          </p:cNvPr>
          <p:cNvGrpSpPr>
            <a:grpSpLocks/>
          </p:cNvGrpSpPr>
          <p:nvPr/>
        </p:nvGrpSpPr>
        <p:grpSpPr bwMode="auto">
          <a:xfrm>
            <a:off x="4042441" y="2675693"/>
            <a:ext cx="642937" cy="600075"/>
            <a:chOff x="-44" y="1473"/>
            <a:chExt cx="981" cy="1105"/>
          </a:xfrm>
        </p:grpSpPr>
        <p:pic>
          <p:nvPicPr>
            <p:cNvPr id="117" name="Picture 119" descr="desktop_computer_stylized_medium">
              <a:extLst>
                <a:ext uri="{FF2B5EF4-FFF2-40B4-BE49-F238E27FC236}">
                  <a16:creationId xmlns:a16="http://schemas.microsoft.com/office/drawing/2014/main" id="{1EB62014-693B-4629-B136-A6F53BFCC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120">
              <a:extLst>
                <a:ext uri="{FF2B5EF4-FFF2-40B4-BE49-F238E27FC236}">
                  <a16:creationId xmlns:a16="http://schemas.microsoft.com/office/drawing/2014/main" id="{E6E52B91-3E40-469E-A906-82125AF9CC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9" name="Group 121">
            <a:extLst>
              <a:ext uri="{FF2B5EF4-FFF2-40B4-BE49-F238E27FC236}">
                <a16:creationId xmlns:a16="http://schemas.microsoft.com/office/drawing/2014/main" id="{6AD8E638-CD71-4061-9AFE-0FB251F79E31}"/>
              </a:ext>
            </a:extLst>
          </p:cNvPr>
          <p:cNvGrpSpPr>
            <a:grpSpLocks/>
          </p:cNvGrpSpPr>
          <p:nvPr/>
        </p:nvGrpSpPr>
        <p:grpSpPr bwMode="auto">
          <a:xfrm>
            <a:off x="6799777" y="2763005"/>
            <a:ext cx="336550" cy="512763"/>
            <a:chOff x="4140" y="429"/>
            <a:chExt cx="1425" cy="2396"/>
          </a:xfrm>
        </p:grpSpPr>
        <p:sp>
          <p:nvSpPr>
            <p:cNvPr id="120" name="Freeform 122">
              <a:extLst>
                <a:ext uri="{FF2B5EF4-FFF2-40B4-BE49-F238E27FC236}">
                  <a16:creationId xmlns:a16="http://schemas.microsoft.com/office/drawing/2014/main" id="{E6F237FF-5792-4D9B-AE9B-892BA7599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Rectangle 123">
              <a:extLst>
                <a:ext uri="{FF2B5EF4-FFF2-40B4-BE49-F238E27FC236}">
                  <a16:creationId xmlns:a16="http://schemas.microsoft.com/office/drawing/2014/main" id="{32801B36-0B83-4CD6-9F03-C3B1B2F2D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Freeform 124">
              <a:extLst>
                <a:ext uri="{FF2B5EF4-FFF2-40B4-BE49-F238E27FC236}">
                  <a16:creationId xmlns:a16="http://schemas.microsoft.com/office/drawing/2014/main" id="{D91039B8-D3B8-41A3-B4AC-DD80B8A1F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Freeform 125">
              <a:extLst>
                <a:ext uri="{FF2B5EF4-FFF2-40B4-BE49-F238E27FC236}">
                  <a16:creationId xmlns:a16="http://schemas.microsoft.com/office/drawing/2014/main" id="{BF071614-1B02-499F-BAD5-593842D5E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Rectangle 126">
              <a:extLst>
                <a:ext uri="{FF2B5EF4-FFF2-40B4-BE49-F238E27FC236}">
                  <a16:creationId xmlns:a16="http://schemas.microsoft.com/office/drawing/2014/main" id="{1BD9FEB7-7F4F-4A0D-BDC8-161AE754F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5" name="Group 127">
              <a:extLst>
                <a:ext uri="{FF2B5EF4-FFF2-40B4-BE49-F238E27FC236}">
                  <a16:creationId xmlns:a16="http://schemas.microsoft.com/office/drawing/2014/main" id="{1F9E2C39-B525-4DEC-AA28-6AD3C78AFF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0" name="AutoShape 128">
                <a:extLst>
                  <a:ext uri="{FF2B5EF4-FFF2-40B4-BE49-F238E27FC236}">
                    <a16:creationId xmlns:a16="http://schemas.microsoft.com/office/drawing/2014/main" id="{31F1F200-AEF4-487B-9389-CEA4ACFFF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1" name="AutoShape 129">
                <a:extLst>
                  <a:ext uri="{FF2B5EF4-FFF2-40B4-BE49-F238E27FC236}">
                    <a16:creationId xmlns:a16="http://schemas.microsoft.com/office/drawing/2014/main" id="{36E4F424-4D69-48BC-AA2C-D00316142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6" name="Rectangle 130">
              <a:extLst>
                <a:ext uri="{FF2B5EF4-FFF2-40B4-BE49-F238E27FC236}">
                  <a16:creationId xmlns:a16="http://schemas.microsoft.com/office/drawing/2014/main" id="{E1448551-67B1-441C-9867-EA1A95932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7" name="Group 131">
              <a:extLst>
                <a:ext uri="{FF2B5EF4-FFF2-40B4-BE49-F238E27FC236}">
                  <a16:creationId xmlns:a16="http://schemas.microsoft.com/office/drawing/2014/main" id="{A6287FB5-6D4D-451E-B780-66E66EA48A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48" name="AutoShape 132">
                <a:extLst>
                  <a:ext uri="{FF2B5EF4-FFF2-40B4-BE49-F238E27FC236}">
                    <a16:creationId xmlns:a16="http://schemas.microsoft.com/office/drawing/2014/main" id="{DFCD44E5-4B36-4FC7-88AC-C08634B19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9" name="AutoShape 133">
                <a:extLst>
                  <a:ext uri="{FF2B5EF4-FFF2-40B4-BE49-F238E27FC236}">
                    <a16:creationId xmlns:a16="http://schemas.microsoft.com/office/drawing/2014/main" id="{F501296B-7D39-422E-BFF6-8B842ECBE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8" name="Rectangle 134">
              <a:extLst>
                <a:ext uri="{FF2B5EF4-FFF2-40B4-BE49-F238E27FC236}">
                  <a16:creationId xmlns:a16="http://schemas.microsoft.com/office/drawing/2014/main" id="{6AD4C43A-037C-4D5D-A1D2-9E7D44B91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135">
              <a:extLst>
                <a:ext uri="{FF2B5EF4-FFF2-40B4-BE49-F238E27FC236}">
                  <a16:creationId xmlns:a16="http://schemas.microsoft.com/office/drawing/2014/main" id="{CA24077A-A383-4316-B2A9-F546D625C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30" name="Group 136">
              <a:extLst>
                <a:ext uri="{FF2B5EF4-FFF2-40B4-BE49-F238E27FC236}">
                  <a16:creationId xmlns:a16="http://schemas.microsoft.com/office/drawing/2014/main" id="{43872910-251D-4BC8-8AB3-F4F22CFB4D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46" name="AutoShape 137">
                <a:extLst>
                  <a:ext uri="{FF2B5EF4-FFF2-40B4-BE49-F238E27FC236}">
                    <a16:creationId xmlns:a16="http://schemas.microsoft.com/office/drawing/2014/main" id="{FE544D38-C3FD-4180-8D0B-CCBBDBB09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7" name="AutoShape 138">
                <a:extLst>
                  <a:ext uri="{FF2B5EF4-FFF2-40B4-BE49-F238E27FC236}">
                    <a16:creationId xmlns:a16="http://schemas.microsoft.com/office/drawing/2014/main" id="{851B3AF4-2ED1-4321-A8CF-74BD9CE3C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31" name="Freeform 139">
              <a:extLst>
                <a:ext uri="{FF2B5EF4-FFF2-40B4-BE49-F238E27FC236}">
                  <a16:creationId xmlns:a16="http://schemas.microsoft.com/office/drawing/2014/main" id="{65561F47-EA4C-4FEA-963F-72DCD7F13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2" name="Group 140">
              <a:extLst>
                <a:ext uri="{FF2B5EF4-FFF2-40B4-BE49-F238E27FC236}">
                  <a16:creationId xmlns:a16="http://schemas.microsoft.com/office/drawing/2014/main" id="{D34581BC-0A21-458E-82F4-5189A3D7C0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44" name="AutoShape 141">
                <a:extLst>
                  <a:ext uri="{FF2B5EF4-FFF2-40B4-BE49-F238E27FC236}">
                    <a16:creationId xmlns:a16="http://schemas.microsoft.com/office/drawing/2014/main" id="{4ED97894-50D9-4C3A-900F-31465570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5" name="AutoShape 142">
                <a:extLst>
                  <a:ext uri="{FF2B5EF4-FFF2-40B4-BE49-F238E27FC236}">
                    <a16:creationId xmlns:a16="http://schemas.microsoft.com/office/drawing/2014/main" id="{691A02F1-5F23-4DCE-8E0D-9008E586C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33" name="Rectangle 143">
              <a:extLst>
                <a:ext uri="{FF2B5EF4-FFF2-40B4-BE49-F238E27FC236}">
                  <a16:creationId xmlns:a16="http://schemas.microsoft.com/office/drawing/2014/main" id="{7561FD2B-5376-4F17-B1F9-E9A0D4056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Freeform 144">
              <a:extLst>
                <a:ext uri="{FF2B5EF4-FFF2-40B4-BE49-F238E27FC236}">
                  <a16:creationId xmlns:a16="http://schemas.microsoft.com/office/drawing/2014/main" id="{72675730-C9B9-49A9-A139-CA956B7E2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Freeform 145">
              <a:extLst>
                <a:ext uri="{FF2B5EF4-FFF2-40B4-BE49-F238E27FC236}">
                  <a16:creationId xmlns:a16="http://schemas.microsoft.com/office/drawing/2014/main" id="{166FB3F5-F559-43DB-A838-777B0BD10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" name="Oval 146">
              <a:extLst>
                <a:ext uri="{FF2B5EF4-FFF2-40B4-BE49-F238E27FC236}">
                  <a16:creationId xmlns:a16="http://schemas.microsoft.com/office/drawing/2014/main" id="{9CC2306C-C749-401C-BDD0-58AF0C4DD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Freeform 147">
              <a:extLst>
                <a:ext uri="{FF2B5EF4-FFF2-40B4-BE49-F238E27FC236}">
                  <a16:creationId xmlns:a16="http://schemas.microsoft.com/office/drawing/2014/main" id="{320E3B70-146C-4E53-9E20-681EFDB99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AutoShape 148">
              <a:extLst>
                <a:ext uri="{FF2B5EF4-FFF2-40B4-BE49-F238E27FC236}">
                  <a16:creationId xmlns:a16="http://schemas.microsoft.com/office/drawing/2014/main" id="{E6E01052-62AB-43E0-9285-5196B79C7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AutoShape 149">
              <a:extLst>
                <a:ext uri="{FF2B5EF4-FFF2-40B4-BE49-F238E27FC236}">
                  <a16:creationId xmlns:a16="http://schemas.microsoft.com/office/drawing/2014/main" id="{DE7C98F2-C003-431F-8D35-70A576F7A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Oval 150">
              <a:extLst>
                <a:ext uri="{FF2B5EF4-FFF2-40B4-BE49-F238E27FC236}">
                  <a16:creationId xmlns:a16="http://schemas.microsoft.com/office/drawing/2014/main" id="{8A08BA9F-5175-4400-BCBC-2AD7D7C93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1" name="Oval 151">
              <a:extLst>
                <a:ext uri="{FF2B5EF4-FFF2-40B4-BE49-F238E27FC236}">
                  <a16:creationId xmlns:a16="http://schemas.microsoft.com/office/drawing/2014/main" id="{D62BEF80-EAF6-40F1-BCDB-283848013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42" name="Oval 152">
              <a:extLst>
                <a:ext uri="{FF2B5EF4-FFF2-40B4-BE49-F238E27FC236}">
                  <a16:creationId xmlns:a16="http://schemas.microsoft.com/office/drawing/2014/main" id="{78DF2360-710E-4381-999B-D24DC337E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Rectangle 153">
              <a:extLst>
                <a:ext uri="{FF2B5EF4-FFF2-40B4-BE49-F238E27FC236}">
                  <a16:creationId xmlns:a16="http://schemas.microsoft.com/office/drawing/2014/main" id="{395DD796-D1B9-48F4-A085-6A2647D2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52" name="Text Box 13">
            <a:extLst>
              <a:ext uri="{FF2B5EF4-FFF2-40B4-BE49-F238E27FC236}">
                <a16:creationId xmlns:a16="http://schemas.microsoft.com/office/drawing/2014/main" id="{76FA4148-4CE5-4B30-AF4F-74BC2C10A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370" y="2363902"/>
            <a:ext cx="4209864" cy="26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clientSocket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 = socket(AF_INET, SOCK_STREAM)</a:t>
            </a:r>
          </a:p>
        </p:txBody>
      </p:sp>
      <p:sp>
        <p:nvSpPr>
          <p:cNvPr id="153" name="Text Box 5">
            <a:extLst>
              <a:ext uri="{FF2B5EF4-FFF2-40B4-BE49-F238E27FC236}">
                <a16:creationId xmlns:a16="http://schemas.microsoft.com/office/drawing/2014/main" id="{978CB1B4-5493-425F-B2F7-1832548D0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9866" y="1834056"/>
            <a:ext cx="4461478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serverSocket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 = socket(AF_INET,SOCK_STREAM)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serverSocket.bind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((‘’,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serverPort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serverSocket.listen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connectionSocket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,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addr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 =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serverSocket.accept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4" name="Text Box 13">
            <a:extLst>
              <a:ext uri="{FF2B5EF4-FFF2-40B4-BE49-F238E27FC236}">
                <a16:creationId xmlns:a16="http://schemas.microsoft.com/office/drawing/2014/main" id="{314DF261-0D1D-41FC-A412-CD3CEC6D5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9" y="2877716"/>
            <a:ext cx="4433244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clientSocket.connect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((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serverName,serverPort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51870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5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Closing a TCP connection</a:t>
            </a:r>
          </a:p>
        </p:txBody>
      </p:sp>
      <p:sp>
        <p:nvSpPr>
          <p:cNvPr id="2" name="Rectangle 47">
            <a:extLst>
              <a:ext uri="{FF2B5EF4-FFF2-40B4-BE49-F238E27FC236}">
                <a16:creationId xmlns:a16="http://schemas.microsoft.com/office/drawing/2014/main" id="{66BC489A-9276-4D20-84B6-98B849FA9E3A}"/>
              </a:ext>
            </a:extLst>
          </p:cNvPr>
          <p:cNvSpPr txBox="1">
            <a:spLocks noChangeArrowheads="1"/>
          </p:cNvSpPr>
          <p:nvPr/>
        </p:nvSpPr>
        <p:spPr>
          <a:xfrm>
            <a:off x="235982" y="1638210"/>
            <a:ext cx="7838873" cy="418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client, server each close their side of connection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TCP segment with FIN bit = 1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respond to received FIN with ACK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receiving FIN, ACK can be combined with own FIN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simultaneous FIN exchanges can be handled</a:t>
            </a:r>
          </a:p>
        </p:txBody>
      </p:sp>
    </p:spTree>
    <p:extLst>
      <p:ext uri="{BB962C8B-B14F-4D97-AF65-F5344CB8AC3E}">
        <p14:creationId xmlns:p14="http://schemas.microsoft.com/office/powerpoint/2010/main" val="37862988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Closing a TCP connection</a:t>
            </a: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225A6A8C-A787-4B53-B0B0-38E81568C8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6775" y="2264095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496321E7-E088-41CC-BEB0-ADAB46F588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5987" y="2333945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grpSp>
        <p:nvGrpSpPr>
          <p:cNvPr id="11" name="Group 74">
            <a:extLst>
              <a:ext uri="{FF2B5EF4-FFF2-40B4-BE49-F238E27FC236}">
                <a16:creationId xmlns:a16="http://schemas.microsoft.com/office/drawing/2014/main" id="{17EA0FA7-B389-40CA-84E7-2C82D8C089BB}"/>
              </a:ext>
            </a:extLst>
          </p:cNvPr>
          <p:cNvGrpSpPr>
            <a:grpSpLocks/>
          </p:cNvGrpSpPr>
          <p:nvPr/>
        </p:nvGrpSpPr>
        <p:grpSpPr bwMode="auto">
          <a:xfrm>
            <a:off x="319425" y="2945132"/>
            <a:ext cx="1335087" cy="854075"/>
            <a:chOff x="343" y="1740"/>
            <a:chExt cx="841" cy="538"/>
          </a:xfrm>
        </p:grpSpPr>
        <p:sp>
          <p:nvSpPr>
            <p:cNvPr id="12" name="Text Box 34">
              <a:extLst>
                <a:ext uri="{FF2B5EF4-FFF2-40B4-BE49-F238E27FC236}">
                  <a16:creationId xmlns:a16="http://schemas.microsoft.com/office/drawing/2014/main" id="{022D3764-E198-4672-9E95-3CBF51525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FIN_WAIT_2</a:t>
              </a:r>
            </a:p>
          </p:txBody>
        </p:sp>
        <p:sp>
          <p:nvSpPr>
            <p:cNvPr id="14" name="Line 35">
              <a:extLst>
                <a:ext uri="{FF2B5EF4-FFF2-40B4-BE49-F238E27FC236}">
                  <a16:creationId xmlns:a16="http://schemas.microsoft.com/office/drawing/2014/main" id="{A800B7EB-5364-4E9E-85CF-6ABA9F4287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5" name="Group 73">
            <a:extLst>
              <a:ext uri="{FF2B5EF4-FFF2-40B4-BE49-F238E27FC236}">
                <a16:creationId xmlns:a16="http://schemas.microsoft.com/office/drawing/2014/main" id="{741CB9E0-247D-45AA-9B64-3095F8E5F547}"/>
              </a:ext>
            </a:extLst>
          </p:cNvPr>
          <p:cNvGrpSpPr>
            <a:grpSpLocks/>
          </p:cNvGrpSpPr>
          <p:nvPr/>
        </p:nvGrpSpPr>
        <p:grpSpPr bwMode="auto">
          <a:xfrm>
            <a:off x="6950412" y="2284732"/>
            <a:ext cx="1390650" cy="960438"/>
            <a:chOff x="4520" y="1324"/>
            <a:chExt cx="876" cy="605"/>
          </a:xfrm>
        </p:grpSpPr>
        <p:sp>
          <p:nvSpPr>
            <p:cNvPr id="16" name="Text Box 37">
              <a:extLst>
                <a:ext uri="{FF2B5EF4-FFF2-40B4-BE49-F238E27FC236}">
                  <a16:creationId xmlns:a16="http://schemas.microsoft.com/office/drawing/2014/main" id="{63EBBFEC-CFD8-495E-8934-E81A2617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0" y="1717"/>
              <a:ext cx="8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CLOSE_WAIT</a:t>
              </a:r>
            </a:p>
          </p:txBody>
        </p:sp>
        <p:sp>
          <p:nvSpPr>
            <p:cNvPr id="17" name="Line 38">
              <a:extLst>
                <a:ext uri="{FF2B5EF4-FFF2-40B4-BE49-F238E27FC236}">
                  <a16:creationId xmlns:a16="http://schemas.microsoft.com/office/drawing/2014/main" id="{5661077A-5571-495F-AC56-36AE223440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8" name="Group 75">
            <a:extLst>
              <a:ext uri="{FF2B5EF4-FFF2-40B4-BE49-F238E27FC236}">
                <a16:creationId xmlns:a16="http://schemas.microsoft.com/office/drawing/2014/main" id="{5A8A3FDB-BDA7-4233-B0CF-F112B979E46A}"/>
              </a:ext>
            </a:extLst>
          </p:cNvPr>
          <p:cNvGrpSpPr>
            <a:grpSpLocks/>
          </p:cNvGrpSpPr>
          <p:nvPr/>
        </p:nvGrpSpPr>
        <p:grpSpPr bwMode="auto">
          <a:xfrm>
            <a:off x="3288050" y="4053207"/>
            <a:ext cx="2495550" cy="579438"/>
            <a:chOff x="2213" y="2438"/>
            <a:chExt cx="1572" cy="365"/>
          </a:xfrm>
        </p:grpSpPr>
        <p:sp>
          <p:nvSpPr>
            <p:cNvPr id="19" name="Line 41">
              <a:extLst>
                <a:ext uri="{FF2B5EF4-FFF2-40B4-BE49-F238E27FC236}">
                  <a16:creationId xmlns:a16="http://schemas.microsoft.com/office/drawing/2014/main" id="{853FCC20-BB0A-461B-BE78-C08E9B95E4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1E31007F-8379-4A96-BBA6-8C91FDD47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1" name="Text Box 43">
              <a:extLst>
                <a:ext uri="{FF2B5EF4-FFF2-40B4-BE49-F238E27FC236}">
                  <a16:creationId xmlns:a16="http://schemas.microsoft.com/office/drawing/2014/main" id="{9D381D53-08CE-4A5B-A12D-DA4018B0C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5" y="2562"/>
              <a:ext cx="10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FINbit=1, seq=y</a:t>
              </a:r>
            </a:p>
          </p:txBody>
        </p:sp>
      </p:grpSp>
      <p:grpSp>
        <p:nvGrpSpPr>
          <p:cNvPr id="22" name="Group 80">
            <a:extLst>
              <a:ext uri="{FF2B5EF4-FFF2-40B4-BE49-F238E27FC236}">
                <a16:creationId xmlns:a16="http://schemas.microsoft.com/office/drawing/2014/main" id="{D20212C1-4035-4DD3-84F2-BBE7349C24AC}"/>
              </a:ext>
            </a:extLst>
          </p:cNvPr>
          <p:cNvGrpSpPr>
            <a:grpSpLocks/>
          </p:cNvGrpSpPr>
          <p:nvPr/>
        </p:nvGrpSpPr>
        <p:grpSpPr bwMode="auto">
          <a:xfrm>
            <a:off x="3318212" y="4761232"/>
            <a:ext cx="2508250" cy="582613"/>
            <a:chOff x="2232" y="2884"/>
            <a:chExt cx="1580" cy="367"/>
          </a:xfrm>
        </p:grpSpPr>
        <p:sp>
          <p:nvSpPr>
            <p:cNvPr id="23" name="Line 44">
              <a:extLst>
                <a:ext uri="{FF2B5EF4-FFF2-40B4-BE49-F238E27FC236}">
                  <a16:creationId xmlns:a16="http://schemas.microsoft.com/office/drawing/2014/main" id="{B5ACEDFE-7357-45D5-A44A-1BAD6AD77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4" name="Rectangle 46">
              <a:extLst>
                <a:ext uri="{FF2B5EF4-FFF2-40B4-BE49-F238E27FC236}">
                  <a16:creationId xmlns:a16="http://schemas.microsoft.com/office/drawing/2014/main" id="{A96E81AD-6E94-4695-AE3D-A22A04845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5" name="Text Box 47">
              <a:extLst>
                <a:ext uri="{FF2B5EF4-FFF2-40B4-BE49-F238E27FC236}">
                  <a16:creationId xmlns:a16="http://schemas.microsoft.com/office/drawing/2014/main" id="{4A962BBB-9409-4B9F-B062-AF3C4C4401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6" y="2958"/>
              <a:ext cx="153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ACKbit=1; ACKnum=y+1</a:t>
              </a:r>
            </a:p>
          </p:txBody>
        </p:sp>
      </p:grpSp>
      <p:grpSp>
        <p:nvGrpSpPr>
          <p:cNvPr id="26" name="Group 72">
            <a:extLst>
              <a:ext uri="{FF2B5EF4-FFF2-40B4-BE49-F238E27FC236}">
                <a16:creationId xmlns:a16="http://schemas.microsoft.com/office/drawing/2014/main" id="{698AFECC-0A72-40CD-B603-9AED6EDAF78B}"/>
              </a:ext>
            </a:extLst>
          </p:cNvPr>
          <p:cNvGrpSpPr>
            <a:grpSpLocks/>
          </p:cNvGrpSpPr>
          <p:nvPr/>
        </p:nvGrpSpPr>
        <p:grpSpPr bwMode="auto">
          <a:xfrm>
            <a:off x="1865650" y="3084832"/>
            <a:ext cx="4930775" cy="854075"/>
            <a:chOff x="1317" y="1828"/>
            <a:chExt cx="3106" cy="538"/>
          </a:xfrm>
        </p:grpSpPr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83738290-BF07-431B-9008-A85EA772E3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B3671884-AE23-44E7-9CB8-BA93BF7C6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3B2C952F-0E60-4152-8B34-8A86FD54B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1875"/>
              <a:ext cx="153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ACKbit=1; ACKnum=x+1</a:t>
              </a:r>
            </a:p>
          </p:txBody>
        </p:sp>
        <p:sp>
          <p:nvSpPr>
            <p:cNvPr id="30" name="Text Box 21">
              <a:extLst>
                <a:ext uri="{FF2B5EF4-FFF2-40B4-BE49-F238E27FC236}">
                  <a16:creationId xmlns:a16="http://schemas.microsoft.com/office/drawing/2014/main" id="{2046F959-9FE7-430A-BBE1-60F7449C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wait for server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close</a:t>
              </a:r>
            </a:p>
          </p:txBody>
        </p:sp>
        <p:sp>
          <p:nvSpPr>
            <p:cNvPr id="31" name="Text Box 49">
              <a:extLst>
                <a:ext uri="{FF2B5EF4-FFF2-40B4-BE49-F238E27FC236}">
                  <a16:creationId xmlns:a16="http://schemas.microsoft.com/office/drawing/2014/main" id="{F3ED4F11-B920-4F0C-833B-327B8E9D7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still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</p:grpSp>
      <p:grpSp>
        <p:nvGrpSpPr>
          <p:cNvPr id="32" name="Group 78">
            <a:extLst>
              <a:ext uri="{FF2B5EF4-FFF2-40B4-BE49-F238E27FC236}">
                <a16:creationId xmlns:a16="http://schemas.microsoft.com/office/drawing/2014/main" id="{FA4DDF23-CA90-4881-94CD-444238052B05}"/>
              </a:ext>
            </a:extLst>
          </p:cNvPr>
          <p:cNvGrpSpPr>
            <a:grpSpLocks/>
          </p:cNvGrpSpPr>
          <p:nvPr/>
        </p:nvGrpSpPr>
        <p:grpSpPr bwMode="auto">
          <a:xfrm>
            <a:off x="5834400" y="3215007"/>
            <a:ext cx="2501900" cy="1735138"/>
            <a:chOff x="3817" y="1910"/>
            <a:chExt cx="1576" cy="1093"/>
          </a:xfrm>
        </p:grpSpPr>
        <p:sp>
          <p:nvSpPr>
            <p:cNvPr id="33" name="Text Box 50">
              <a:extLst>
                <a:ext uri="{FF2B5EF4-FFF2-40B4-BE49-F238E27FC236}">
                  <a16:creationId xmlns:a16="http://schemas.microsoft.com/office/drawing/2014/main" id="{493C9068-3BB3-49E3-9920-EEB5E5C44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  <p:grpSp>
          <p:nvGrpSpPr>
            <p:cNvPr id="34" name="Group 76">
              <a:extLst>
                <a:ext uri="{FF2B5EF4-FFF2-40B4-BE49-F238E27FC236}">
                  <a16:creationId xmlns:a16="http://schemas.microsoft.com/office/drawing/2014/main" id="{F9931F73-FE0E-4483-A9EF-661478F6E4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1" y="1910"/>
              <a:ext cx="702" cy="723"/>
              <a:chOff x="4691" y="1910"/>
              <a:chExt cx="702" cy="723"/>
            </a:xfrm>
          </p:grpSpPr>
          <p:sp>
            <p:nvSpPr>
              <p:cNvPr id="35" name="Line 39">
                <a:extLst>
                  <a:ext uri="{FF2B5EF4-FFF2-40B4-BE49-F238E27FC236}">
                    <a16:creationId xmlns:a16="http://schemas.microsoft.com/office/drawing/2014/main" id="{A6EE173F-3741-4A6F-B458-2ABF69FF1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6" name="Text Box 55">
                <a:extLst>
                  <a:ext uri="{FF2B5EF4-FFF2-40B4-BE49-F238E27FC236}">
                    <a16:creationId xmlns:a16="http://schemas.microsoft.com/office/drawing/2014/main" id="{DF6EB422-E210-4717-BCFD-C2E96B1D0E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1" y="2421"/>
                <a:ext cx="70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/>
                  <a:t>LAST_ACK</a:t>
                </a:r>
              </a:p>
            </p:txBody>
          </p:sp>
        </p:grpSp>
      </p:grpSp>
      <p:grpSp>
        <p:nvGrpSpPr>
          <p:cNvPr id="37" name="Group 82">
            <a:extLst>
              <a:ext uri="{FF2B5EF4-FFF2-40B4-BE49-F238E27FC236}">
                <a16:creationId xmlns:a16="http://schemas.microsoft.com/office/drawing/2014/main" id="{6314547C-83D1-42CC-B39C-9F488F56025D}"/>
              </a:ext>
            </a:extLst>
          </p:cNvPr>
          <p:cNvGrpSpPr>
            <a:grpSpLocks/>
          </p:cNvGrpSpPr>
          <p:nvPr/>
        </p:nvGrpSpPr>
        <p:grpSpPr bwMode="auto">
          <a:xfrm>
            <a:off x="7417137" y="4396107"/>
            <a:ext cx="917575" cy="1223963"/>
            <a:chOff x="4814" y="2654"/>
            <a:chExt cx="578" cy="771"/>
          </a:xfrm>
        </p:grpSpPr>
        <p:sp>
          <p:nvSpPr>
            <p:cNvPr id="38" name="Text Box 11">
              <a:extLst>
                <a:ext uri="{FF2B5EF4-FFF2-40B4-BE49-F238E27FC236}">
                  <a16:creationId xmlns:a16="http://schemas.microsoft.com/office/drawing/2014/main" id="{C719FAF5-057F-4E6A-8D69-A90211629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4" y="3213"/>
              <a:ext cx="5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CLOSED</a:t>
              </a:r>
            </a:p>
          </p:txBody>
        </p:sp>
        <p:sp>
          <p:nvSpPr>
            <p:cNvPr id="39" name="Line 57">
              <a:extLst>
                <a:ext uri="{FF2B5EF4-FFF2-40B4-BE49-F238E27FC236}">
                  <a16:creationId xmlns:a16="http://schemas.microsoft.com/office/drawing/2014/main" id="{C9549B03-36C9-438C-830E-484BE16E1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0" name="Group 77">
            <a:extLst>
              <a:ext uri="{FF2B5EF4-FFF2-40B4-BE49-F238E27FC236}">
                <a16:creationId xmlns:a16="http://schemas.microsoft.com/office/drawing/2014/main" id="{D34F3EEF-DD26-4896-ADAA-F917CFB76FE9}"/>
              </a:ext>
            </a:extLst>
          </p:cNvPr>
          <p:cNvGrpSpPr>
            <a:grpSpLocks/>
          </p:cNvGrpSpPr>
          <p:nvPr/>
        </p:nvGrpSpPr>
        <p:grpSpPr bwMode="auto">
          <a:xfrm>
            <a:off x="360700" y="3788095"/>
            <a:ext cx="1400175" cy="1044575"/>
            <a:chOff x="369" y="2271"/>
            <a:chExt cx="882" cy="658"/>
          </a:xfrm>
        </p:grpSpPr>
        <p:sp>
          <p:nvSpPr>
            <p:cNvPr id="41" name="Text Box 58">
              <a:extLst>
                <a:ext uri="{FF2B5EF4-FFF2-40B4-BE49-F238E27FC236}">
                  <a16:creationId xmlns:a16="http://schemas.microsoft.com/office/drawing/2014/main" id="{A9CF21B9-9830-48D0-8B70-CC57A7F9A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TIMED_WAIT</a:t>
              </a:r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2671A31D-20D8-4C68-A355-4424C46AE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3" name="Group 81">
            <a:extLst>
              <a:ext uri="{FF2B5EF4-FFF2-40B4-BE49-F238E27FC236}">
                <a16:creationId xmlns:a16="http://schemas.microsoft.com/office/drawing/2014/main" id="{5F23501A-E826-406B-B0E9-D691970B43FA}"/>
              </a:ext>
            </a:extLst>
          </p:cNvPr>
          <p:cNvGrpSpPr>
            <a:grpSpLocks/>
          </p:cNvGrpSpPr>
          <p:nvPr/>
        </p:nvGrpSpPr>
        <p:grpSpPr bwMode="auto">
          <a:xfrm>
            <a:off x="449600" y="4669157"/>
            <a:ext cx="2743200" cy="1768475"/>
            <a:chOff x="425" y="2826"/>
            <a:chExt cx="1728" cy="1114"/>
          </a:xfrm>
        </p:grpSpPr>
        <p:sp>
          <p:nvSpPr>
            <p:cNvPr id="44" name="Line 52">
              <a:extLst>
                <a:ext uri="{FF2B5EF4-FFF2-40B4-BE49-F238E27FC236}">
                  <a16:creationId xmlns:a16="http://schemas.microsoft.com/office/drawing/2014/main" id="{5F2E8654-F842-4BAC-A711-AFC195F78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5" name="Text Box 51">
              <a:extLst>
                <a:ext uri="{FF2B5EF4-FFF2-40B4-BE49-F238E27FC236}">
                  <a16:creationId xmlns:a16="http://schemas.microsoft.com/office/drawing/2014/main" id="{167A5BF1-ADCA-45BB-9F51-14518BD77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6" y="3093"/>
              <a:ext cx="937" cy="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timed wait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for 2*max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segment lifetime</a:t>
              </a:r>
            </a:p>
          </p:txBody>
        </p:sp>
        <p:sp>
          <p:nvSpPr>
            <p:cNvPr id="46" name="Line 53">
              <a:extLst>
                <a:ext uri="{FF2B5EF4-FFF2-40B4-BE49-F238E27FC236}">
                  <a16:creationId xmlns:a16="http://schemas.microsoft.com/office/drawing/2014/main" id="{0429E93D-03DB-4A19-8B7D-1B97A9E66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7" name="Line 54">
              <a:extLst>
                <a:ext uri="{FF2B5EF4-FFF2-40B4-BE49-F238E27FC236}">
                  <a16:creationId xmlns:a16="http://schemas.microsoft.com/office/drawing/2014/main" id="{71BBAAAE-5BD1-4DF1-9932-437AE58E4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8" name="Text Box 59">
              <a:extLst>
                <a:ext uri="{FF2B5EF4-FFF2-40B4-BE49-F238E27FC236}">
                  <a16:creationId xmlns:a16="http://schemas.microsoft.com/office/drawing/2014/main" id="{FCBCDF09-6E60-4AAF-A0D3-B0FF27AF0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" y="3728"/>
              <a:ext cx="5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CLOSED</a:t>
              </a:r>
            </a:p>
          </p:txBody>
        </p:sp>
        <p:sp>
          <p:nvSpPr>
            <p:cNvPr id="49" name="Line 61">
              <a:extLst>
                <a:ext uri="{FF2B5EF4-FFF2-40B4-BE49-F238E27FC236}">
                  <a16:creationId xmlns:a16="http://schemas.microsoft.com/office/drawing/2014/main" id="{C3FC4925-1FB7-429A-9EE1-15720F9D5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0" name="Group 71">
            <a:extLst>
              <a:ext uri="{FF2B5EF4-FFF2-40B4-BE49-F238E27FC236}">
                <a16:creationId xmlns:a16="http://schemas.microsoft.com/office/drawing/2014/main" id="{FE758A03-4541-41F8-8E1C-F9C30009EA62}"/>
              </a:ext>
            </a:extLst>
          </p:cNvPr>
          <p:cNvGrpSpPr>
            <a:grpSpLocks/>
          </p:cNvGrpSpPr>
          <p:nvPr/>
        </p:nvGrpSpPr>
        <p:grpSpPr bwMode="auto">
          <a:xfrm>
            <a:off x="325775" y="2229170"/>
            <a:ext cx="1335087" cy="700087"/>
            <a:chOff x="347" y="1289"/>
            <a:chExt cx="841" cy="441"/>
          </a:xfrm>
        </p:grpSpPr>
        <p:sp>
          <p:nvSpPr>
            <p:cNvPr id="51" name="Text Box 31">
              <a:extLst>
                <a:ext uri="{FF2B5EF4-FFF2-40B4-BE49-F238E27FC236}">
                  <a16:creationId xmlns:a16="http://schemas.microsoft.com/office/drawing/2014/main" id="{6A0F77CE-703A-4FC3-9C0B-14B0A9A23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FIN_WAIT_1</a:t>
              </a:r>
            </a:p>
          </p:txBody>
        </p:sp>
        <p:sp>
          <p:nvSpPr>
            <p:cNvPr id="52" name="Line 32">
              <a:extLst>
                <a:ext uri="{FF2B5EF4-FFF2-40B4-BE49-F238E27FC236}">
                  <a16:creationId xmlns:a16="http://schemas.microsoft.com/office/drawing/2014/main" id="{613ADAF4-0AC7-45D3-B99E-1953BF0DE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3" name="Group 70">
            <a:extLst>
              <a:ext uri="{FF2B5EF4-FFF2-40B4-BE49-F238E27FC236}">
                <a16:creationId xmlns:a16="http://schemas.microsoft.com/office/drawing/2014/main" id="{B7BFFC6E-BF7F-44C2-9D8C-35C20830E2AC}"/>
              </a:ext>
            </a:extLst>
          </p:cNvPr>
          <p:cNvGrpSpPr>
            <a:grpSpLocks/>
          </p:cNvGrpSpPr>
          <p:nvPr/>
        </p:nvGrpSpPr>
        <p:grpSpPr bwMode="auto">
          <a:xfrm>
            <a:off x="979825" y="2283145"/>
            <a:ext cx="4775200" cy="1014412"/>
            <a:chOff x="759" y="1323"/>
            <a:chExt cx="3008" cy="639"/>
          </a:xfrm>
        </p:grpSpPr>
        <p:sp>
          <p:nvSpPr>
            <p:cNvPr id="54" name="Line 6">
              <a:extLst>
                <a:ext uri="{FF2B5EF4-FFF2-40B4-BE49-F238E27FC236}">
                  <a16:creationId xmlns:a16="http://schemas.microsoft.com/office/drawing/2014/main" id="{ACE63D9D-9EA0-4BEB-8C02-CD1D01D64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1F0FE2EE-C170-470D-AB5F-DB1BAC1D0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56" name="Text Box 8">
              <a:extLst>
                <a:ext uri="{FF2B5EF4-FFF2-40B4-BE49-F238E27FC236}">
                  <a16:creationId xmlns:a16="http://schemas.microsoft.com/office/drawing/2014/main" id="{3E22EF29-C3FF-4DC5-9DC4-589D873FB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0" y="1493"/>
              <a:ext cx="10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FINbit=1, seq=x</a:t>
              </a:r>
            </a:p>
          </p:txBody>
        </p:sp>
        <p:sp>
          <p:nvSpPr>
            <p:cNvPr id="57" name="Text Box 9">
              <a:extLst>
                <a:ext uri="{FF2B5EF4-FFF2-40B4-BE49-F238E27FC236}">
                  <a16:creationId xmlns:a16="http://schemas.microsoft.com/office/drawing/2014/main" id="{10FCEAAE-BE92-4E0C-90D8-260E64B78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send but can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receive data</a:t>
              </a:r>
            </a:p>
          </p:txBody>
        </p:sp>
        <p:sp>
          <p:nvSpPr>
            <p:cNvPr id="58" name="Text Box 67">
              <a:extLst>
                <a:ext uri="{FF2B5EF4-FFF2-40B4-BE49-F238E27FC236}">
                  <a16:creationId xmlns:a16="http://schemas.microsoft.com/office/drawing/2014/main" id="{7889CF9C-33D8-4E8F-BFF9-6C8D0E8D9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" y="1323"/>
              <a:ext cx="14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>
                  <a:latin typeface="Courier New" charset="0"/>
                </a:rPr>
                <a:t>clientSocket.close()</a:t>
              </a:r>
            </a:p>
          </p:txBody>
        </p:sp>
      </p:grpSp>
      <p:sp>
        <p:nvSpPr>
          <p:cNvPr id="59" name="Text Box 84">
            <a:extLst>
              <a:ext uri="{FF2B5EF4-FFF2-40B4-BE49-F238E27FC236}">
                <a16:creationId xmlns:a16="http://schemas.microsoft.com/office/drawing/2014/main" id="{6A21E778-06B7-4050-82BB-3ADC2489B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87" y="1551307"/>
            <a:ext cx="11604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i="1">
                <a:solidFill>
                  <a:srgbClr val="000099"/>
                </a:solidFill>
              </a:rPr>
              <a:t>client state</a:t>
            </a:r>
          </a:p>
          <a:p>
            <a:pPr algn="r">
              <a:defRPr/>
            </a:pPr>
            <a:endParaRPr lang="en-US" i="1">
              <a:solidFill>
                <a:srgbClr val="000099"/>
              </a:solidFill>
            </a:endParaRPr>
          </a:p>
        </p:txBody>
      </p:sp>
      <p:sp>
        <p:nvSpPr>
          <p:cNvPr id="60" name="Text Box 85">
            <a:extLst>
              <a:ext uri="{FF2B5EF4-FFF2-40B4-BE49-F238E27FC236}">
                <a16:creationId xmlns:a16="http://schemas.microsoft.com/office/drawing/2014/main" id="{1257258E-CE6B-4807-99D1-A398EC9E4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8212" y="1568770"/>
            <a:ext cx="1238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i="1">
                <a:solidFill>
                  <a:srgbClr val="000099"/>
                </a:solidFill>
              </a:rPr>
              <a:t>server state</a:t>
            </a:r>
          </a:p>
          <a:p>
            <a:pPr algn="r">
              <a:defRPr/>
            </a:pPr>
            <a:endParaRPr lang="en-US" i="1">
              <a:solidFill>
                <a:srgbClr val="000099"/>
              </a:solidFill>
            </a:endParaRPr>
          </a:p>
        </p:txBody>
      </p:sp>
      <p:sp>
        <p:nvSpPr>
          <p:cNvPr id="61" name="Text Box 86">
            <a:extLst>
              <a:ext uri="{FF2B5EF4-FFF2-40B4-BE49-F238E27FC236}">
                <a16:creationId xmlns:a16="http://schemas.microsoft.com/office/drawing/2014/main" id="{76C2FA8F-61C2-48AF-ACAD-4225B4A32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4137" y="1951357"/>
            <a:ext cx="771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ESTAB</a:t>
            </a:r>
          </a:p>
        </p:txBody>
      </p:sp>
      <p:sp>
        <p:nvSpPr>
          <p:cNvPr id="62" name="Text Box 87">
            <a:extLst>
              <a:ext uri="{FF2B5EF4-FFF2-40B4-BE49-F238E27FC236}">
                <a16:creationId xmlns:a16="http://schemas.microsoft.com/office/drawing/2014/main" id="{B823EA17-7CBB-4430-8A20-78AB78A6F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312" y="1933895"/>
            <a:ext cx="771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ESTAB</a:t>
            </a:r>
          </a:p>
        </p:txBody>
      </p:sp>
      <p:grpSp>
        <p:nvGrpSpPr>
          <p:cNvPr id="63" name="Group 88">
            <a:extLst>
              <a:ext uri="{FF2B5EF4-FFF2-40B4-BE49-F238E27FC236}">
                <a16:creationId xmlns:a16="http://schemas.microsoft.com/office/drawing/2014/main" id="{97FB47CD-9CA5-4764-A917-A65E6EA605BC}"/>
              </a:ext>
            </a:extLst>
          </p:cNvPr>
          <p:cNvGrpSpPr>
            <a:grpSpLocks/>
          </p:cNvGrpSpPr>
          <p:nvPr/>
        </p:nvGrpSpPr>
        <p:grpSpPr bwMode="auto">
          <a:xfrm>
            <a:off x="2914987" y="1625920"/>
            <a:ext cx="642938" cy="600075"/>
            <a:chOff x="-44" y="1473"/>
            <a:chExt cx="981" cy="1105"/>
          </a:xfrm>
        </p:grpSpPr>
        <p:pic>
          <p:nvPicPr>
            <p:cNvPr id="64" name="Picture 89" descr="desktop_computer_stylized_medium">
              <a:extLst>
                <a:ext uri="{FF2B5EF4-FFF2-40B4-BE49-F238E27FC236}">
                  <a16:creationId xmlns:a16="http://schemas.microsoft.com/office/drawing/2014/main" id="{9CF09483-F2D0-483E-89DD-BE990FEBE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B99C39C1-59A9-4722-B557-644294598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66" name="Group 91">
            <a:extLst>
              <a:ext uri="{FF2B5EF4-FFF2-40B4-BE49-F238E27FC236}">
                <a16:creationId xmlns:a16="http://schemas.microsoft.com/office/drawing/2014/main" id="{56ACD66A-8E11-48EA-BCA0-AEA08933CE70}"/>
              </a:ext>
            </a:extLst>
          </p:cNvPr>
          <p:cNvGrpSpPr>
            <a:grpSpLocks/>
          </p:cNvGrpSpPr>
          <p:nvPr/>
        </p:nvGrpSpPr>
        <p:grpSpPr bwMode="auto">
          <a:xfrm>
            <a:off x="5547062" y="1629095"/>
            <a:ext cx="336550" cy="512762"/>
            <a:chOff x="4140" y="429"/>
            <a:chExt cx="1425" cy="2396"/>
          </a:xfrm>
        </p:grpSpPr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0E28AFE8-785B-422A-A725-113233BB3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Rectangle 93">
              <a:extLst>
                <a:ext uri="{FF2B5EF4-FFF2-40B4-BE49-F238E27FC236}">
                  <a16:creationId xmlns:a16="http://schemas.microsoft.com/office/drawing/2014/main" id="{FBFC53C9-0316-47FA-AC33-62D72283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5F4C977-5B95-4E12-825E-D8B142633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623CB241-6D75-46AF-B8EE-0EBEDFDEF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Rectangle 96">
              <a:extLst>
                <a:ext uri="{FF2B5EF4-FFF2-40B4-BE49-F238E27FC236}">
                  <a16:creationId xmlns:a16="http://schemas.microsoft.com/office/drawing/2014/main" id="{0B7BA2D8-6AFA-4B92-9D57-4202B5ECB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72" name="Group 97">
              <a:extLst>
                <a:ext uri="{FF2B5EF4-FFF2-40B4-BE49-F238E27FC236}">
                  <a16:creationId xmlns:a16="http://schemas.microsoft.com/office/drawing/2014/main" id="{8430CC09-11FF-4C51-9F8E-A2CF8B8903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7" name="AutoShape 98">
                <a:extLst>
                  <a:ext uri="{FF2B5EF4-FFF2-40B4-BE49-F238E27FC236}">
                    <a16:creationId xmlns:a16="http://schemas.microsoft.com/office/drawing/2014/main" id="{14B69669-4AF9-4263-B27D-084C95156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8" name="AutoShape 99">
                <a:extLst>
                  <a:ext uri="{FF2B5EF4-FFF2-40B4-BE49-F238E27FC236}">
                    <a16:creationId xmlns:a16="http://schemas.microsoft.com/office/drawing/2014/main" id="{3C21BDCE-3012-4A74-9C8D-41C74971B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73" name="Rectangle 100">
              <a:extLst>
                <a:ext uri="{FF2B5EF4-FFF2-40B4-BE49-F238E27FC236}">
                  <a16:creationId xmlns:a16="http://schemas.microsoft.com/office/drawing/2014/main" id="{C42DDEA2-537E-411E-9E11-5D05C7E31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74" name="Group 101">
              <a:extLst>
                <a:ext uri="{FF2B5EF4-FFF2-40B4-BE49-F238E27FC236}">
                  <a16:creationId xmlns:a16="http://schemas.microsoft.com/office/drawing/2014/main" id="{D57B13AA-D045-4F2F-A565-C41942F39B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" name="AutoShape 102">
                <a:extLst>
                  <a:ext uri="{FF2B5EF4-FFF2-40B4-BE49-F238E27FC236}">
                    <a16:creationId xmlns:a16="http://schemas.microsoft.com/office/drawing/2014/main" id="{C820F627-ECFC-4871-AE9B-A36D552DB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6" name="AutoShape 103">
                <a:extLst>
                  <a:ext uri="{FF2B5EF4-FFF2-40B4-BE49-F238E27FC236}">
                    <a16:creationId xmlns:a16="http://schemas.microsoft.com/office/drawing/2014/main" id="{78ADA2A0-3E01-4A69-853F-E6D2256AB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75" name="Rectangle 104">
              <a:extLst>
                <a:ext uri="{FF2B5EF4-FFF2-40B4-BE49-F238E27FC236}">
                  <a16:creationId xmlns:a16="http://schemas.microsoft.com/office/drawing/2014/main" id="{83F3242C-D341-401C-8A00-C27947DDE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76" name="Rectangle 105">
              <a:extLst>
                <a:ext uri="{FF2B5EF4-FFF2-40B4-BE49-F238E27FC236}">
                  <a16:creationId xmlns:a16="http://schemas.microsoft.com/office/drawing/2014/main" id="{AF790EC8-CF44-40B6-A2C9-BC2ECC50C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77" name="Group 106">
              <a:extLst>
                <a:ext uri="{FF2B5EF4-FFF2-40B4-BE49-F238E27FC236}">
                  <a16:creationId xmlns:a16="http://schemas.microsoft.com/office/drawing/2014/main" id="{A2E40FC4-452A-4D0C-890A-1AAC91D888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3" name="AutoShape 107">
                <a:extLst>
                  <a:ext uri="{FF2B5EF4-FFF2-40B4-BE49-F238E27FC236}">
                    <a16:creationId xmlns:a16="http://schemas.microsoft.com/office/drawing/2014/main" id="{B28A8C77-A9FF-4D62-8E00-4A4146258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4" name="AutoShape 108">
                <a:extLst>
                  <a:ext uri="{FF2B5EF4-FFF2-40B4-BE49-F238E27FC236}">
                    <a16:creationId xmlns:a16="http://schemas.microsoft.com/office/drawing/2014/main" id="{939AA257-5A75-46C4-8C69-37D5C022F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78" name="Freeform 109">
              <a:extLst>
                <a:ext uri="{FF2B5EF4-FFF2-40B4-BE49-F238E27FC236}">
                  <a16:creationId xmlns:a16="http://schemas.microsoft.com/office/drawing/2014/main" id="{20AA1EFD-9C53-4130-AAD6-62B3544D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79" name="Group 110">
              <a:extLst>
                <a:ext uri="{FF2B5EF4-FFF2-40B4-BE49-F238E27FC236}">
                  <a16:creationId xmlns:a16="http://schemas.microsoft.com/office/drawing/2014/main" id="{AD0AF903-12F0-4DD7-9B7A-E2FCC8BD4A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" name="AutoShape 111">
                <a:extLst>
                  <a:ext uri="{FF2B5EF4-FFF2-40B4-BE49-F238E27FC236}">
                    <a16:creationId xmlns:a16="http://schemas.microsoft.com/office/drawing/2014/main" id="{04383E54-CB68-4738-90F7-6C3C5E06B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92" name="AutoShape 112">
                <a:extLst>
                  <a:ext uri="{FF2B5EF4-FFF2-40B4-BE49-F238E27FC236}">
                    <a16:creationId xmlns:a16="http://schemas.microsoft.com/office/drawing/2014/main" id="{222C5A0E-85E8-4BEA-89A1-D142F5E98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80" name="Rectangle 113">
              <a:extLst>
                <a:ext uri="{FF2B5EF4-FFF2-40B4-BE49-F238E27FC236}">
                  <a16:creationId xmlns:a16="http://schemas.microsoft.com/office/drawing/2014/main" id="{353AAB38-F1B9-4870-B0F6-8B4689ACD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81" name="Freeform 114">
              <a:extLst>
                <a:ext uri="{FF2B5EF4-FFF2-40B4-BE49-F238E27FC236}">
                  <a16:creationId xmlns:a16="http://schemas.microsoft.com/office/drawing/2014/main" id="{A0826130-C5B3-4266-AFFB-8FE044CF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115">
              <a:extLst>
                <a:ext uri="{FF2B5EF4-FFF2-40B4-BE49-F238E27FC236}">
                  <a16:creationId xmlns:a16="http://schemas.microsoft.com/office/drawing/2014/main" id="{2A9E3BE3-44AB-45DD-AAA3-34ADEE090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Oval 116">
              <a:extLst>
                <a:ext uri="{FF2B5EF4-FFF2-40B4-BE49-F238E27FC236}">
                  <a16:creationId xmlns:a16="http://schemas.microsoft.com/office/drawing/2014/main" id="{95D14BAF-8EE7-4F39-92EF-82BCF0604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84" name="Freeform 117">
              <a:extLst>
                <a:ext uri="{FF2B5EF4-FFF2-40B4-BE49-F238E27FC236}">
                  <a16:creationId xmlns:a16="http://schemas.microsoft.com/office/drawing/2014/main" id="{DF9F0665-ECE3-4CD6-ADB3-693C8981B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AutoShape 118">
              <a:extLst>
                <a:ext uri="{FF2B5EF4-FFF2-40B4-BE49-F238E27FC236}">
                  <a16:creationId xmlns:a16="http://schemas.microsoft.com/office/drawing/2014/main" id="{81275D60-65A5-4A5A-A4B6-0655A59B1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86" name="AutoShape 119">
              <a:extLst>
                <a:ext uri="{FF2B5EF4-FFF2-40B4-BE49-F238E27FC236}">
                  <a16:creationId xmlns:a16="http://schemas.microsoft.com/office/drawing/2014/main" id="{86E3785A-D758-431A-8399-F8A519A8F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87" name="Oval 120">
              <a:extLst>
                <a:ext uri="{FF2B5EF4-FFF2-40B4-BE49-F238E27FC236}">
                  <a16:creationId xmlns:a16="http://schemas.microsoft.com/office/drawing/2014/main" id="{00B6B7B8-AE55-4EC1-9357-F2A0D4A96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88" name="Oval 121">
              <a:extLst>
                <a:ext uri="{FF2B5EF4-FFF2-40B4-BE49-F238E27FC236}">
                  <a16:creationId xmlns:a16="http://schemas.microsoft.com/office/drawing/2014/main" id="{86EB3323-98A3-4F95-A744-94E82A9A9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9" name="Oval 122">
              <a:extLst>
                <a:ext uri="{FF2B5EF4-FFF2-40B4-BE49-F238E27FC236}">
                  <a16:creationId xmlns:a16="http://schemas.microsoft.com/office/drawing/2014/main" id="{B1053D10-6112-4F81-8FCD-D600B34EF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90" name="Rectangle 123">
              <a:extLst>
                <a:ext uri="{FF2B5EF4-FFF2-40B4-BE49-F238E27FC236}">
                  <a16:creationId xmlns:a16="http://schemas.microsoft.com/office/drawing/2014/main" id="{D0AAADC7-BE92-427D-AF9D-99450D5DA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575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Suggested Readings</a:t>
            </a:r>
          </a:p>
        </p:txBody>
      </p:sp>
      <p:pic>
        <p:nvPicPr>
          <p:cNvPr id="8" name="Google Shape;665;p70">
            <a:extLst>
              <a:ext uri="{FF2B5EF4-FFF2-40B4-BE49-F238E27FC236}">
                <a16:creationId xmlns:a16="http://schemas.microsoft.com/office/drawing/2014/main" id="{D007CB12-81A7-4E49-A256-301FD53C11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45" y="1513221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470ADD-1B23-40DF-BDB5-FAD80DA8B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5" r="27837" b="36218"/>
          <a:stretch/>
        </p:blipFill>
        <p:spPr bwMode="auto">
          <a:xfrm>
            <a:off x="1799424" y="4769885"/>
            <a:ext cx="5842450" cy="14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0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52572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6229</TotalTime>
  <Words>9084</Words>
  <Application>Microsoft Office PowerPoint</Application>
  <PresentationFormat>Widescreen</PresentationFormat>
  <Paragraphs>2267</Paragraphs>
  <Slides>127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48" baseType="lpstr">
      <vt:lpstr>Arial</vt:lpstr>
      <vt:lpstr>Arial Narrow</vt:lpstr>
      <vt:lpstr>Calibri</vt:lpstr>
      <vt:lpstr>Calibri Light</vt:lpstr>
      <vt:lpstr>Comic Sans MS</vt:lpstr>
      <vt:lpstr>Courier</vt:lpstr>
      <vt:lpstr>Courier New</vt:lpstr>
      <vt:lpstr>Courier Std</vt:lpstr>
      <vt:lpstr>CourierPSPro-Regular</vt:lpstr>
      <vt:lpstr>Gill Sans MT</vt:lpstr>
      <vt:lpstr>PearsonMATHPRO02</vt:lpstr>
      <vt:lpstr>Symbol</vt:lpstr>
      <vt:lpstr>Tahoma</vt:lpstr>
      <vt:lpstr>Times New Roman</vt:lpstr>
      <vt:lpstr>TimesLTPro-Bold</vt:lpstr>
      <vt:lpstr>TimesLTPro-Italic</vt:lpstr>
      <vt:lpstr>TimesLTPro-Roman</vt:lpstr>
      <vt:lpstr>Wingdings</vt:lpstr>
      <vt:lpstr>Wingdings 3</vt:lpstr>
      <vt:lpstr>Office Theme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Prahallad Nith</dc:creator>
  <cp:lastModifiedBy>Sivaraman Eswaran</cp:lastModifiedBy>
  <cp:revision>686</cp:revision>
  <dcterms:created xsi:type="dcterms:W3CDTF">2019-05-30T23:14:36Z</dcterms:created>
  <dcterms:modified xsi:type="dcterms:W3CDTF">2021-03-08T04:16:02Z</dcterms:modified>
</cp:coreProperties>
</file>